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1656" y="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3fi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3fi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3fi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23619" y="1387094"/>
            <a:ext cx="15441294" cy="7513320"/>
          </a:xfrm>
          <a:custGeom>
            <a:avLst/>
            <a:gdLst/>
            <a:ahLst/>
            <a:cxnLst/>
            <a:rect l="l" t="t" r="r" b="b"/>
            <a:pathLst>
              <a:path w="15441294" h="7513320">
                <a:moveTo>
                  <a:pt x="15440761" y="7512810"/>
                </a:moveTo>
                <a:lnTo>
                  <a:pt x="0" y="7512810"/>
                </a:lnTo>
                <a:lnTo>
                  <a:pt x="0" y="0"/>
                </a:lnTo>
                <a:lnTo>
                  <a:pt x="15440761" y="0"/>
                </a:lnTo>
                <a:lnTo>
                  <a:pt x="15440761" y="751281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521153" y="4834458"/>
            <a:ext cx="9246235" cy="521334"/>
          </a:xfrm>
          <a:custGeom>
            <a:avLst/>
            <a:gdLst/>
            <a:ahLst/>
            <a:cxnLst/>
            <a:rect l="l" t="t" r="r" b="b"/>
            <a:pathLst>
              <a:path w="9246235" h="521335">
                <a:moveTo>
                  <a:pt x="9245692" y="520931"/>
                </a:moveTo>
                <a:lnTo>
                  <a:pt x="0" y="520931"/>
                </a:lnTo>
                <a:lnTo>
                  <a:pt x="0" y="0"/>
                </a:lnTo>
                <a:lnTo>
                  <a:pt x="9245692" y="0"/>
                </a:lnTo>
                <a:lnTo>
                  <a:pt x="9245692" y="520931"/>
                </a:lnTo>
                <a:close/>
              </a:path>
            </a:pathLst>
          </a:custGeom>
          <a:solidFill>
            <a:srgbClr val="B6C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3fi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3fi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537949" y="2265702"/>
            <a:ext cx="7212330" cy="341630"/>
          </a:xfrm>
          <a:custGeom>
            <a:avLst/>
            <a:gdLst/>
            <a:ahLst/>
            <a:cxnLst/>
            <a:rect l="l" t="t" r="r" b="b"/>
            <a:pathLst>
              <a:path w="7212330" h="341630">
                <a:moveTo>
                  <a:pt x="7212099" y="341249"/>
                </a:moveTo>
                <a:lnTo>
                  <a:pt x="0" y="341249"/>
                </a:lnTo>
                <a:lnTo>
                  <a:pt x="0" y="0"/>
                </a:lnTo>
                <a:lnTo>
                  <a:pt x="7212099" y="0"/>
                </a:lnTo>
                <a:lnTo>
                  <a:pt x="7212099" y="341249"/>
                </a:lnTo>
                <a:close/>
              </a:path>
            </a:pathLst>
          </a:custGeom>
          <a:solidFill>
            <a:srgbClr val="B6C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0619" y="3921741"/>
            <a:ext cx="5586761" cy="162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87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3fi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03198" y="1731241"/>
            <a:ext cx="16986885" cy="4174490"/>
            <a:chOff x="727000" y="2036048"/>
            <a:chExt cx="16986885" cy="4174490"/>
          </a:xfrm>
        </p:grpSpPr>
        <p:sp>
          <p:nvSpPr>
            <p:cNvPr id="4" name="object 4"/>
            <p:cNvSpPr/>
            <p:nvPr/>
          </p:nvSpPr>
          <p:spPr>
            <a:xfrm>
              <a:off x="879400" y="2188448"/>
              <a:ext cx="16834485" cy="4022090"/>
            </a:xfrm>
            <a:custGeom>
              <a:avLst/>
              <a:gdLst/>
              <a:ahLst/>
              <a:cxnLst/>
              <a:rect l="l" t="t" r="r" b="b"/>
              <a:pathLst>
                <a:path w="16834485" h="4022090">
                  <a:moveTo>
                    <a:pt x="16833999" y="4021850"/>
                  </a:moveTo>
                  <a:lnTo>
                    <a:pt x="0" y="4021850"/>
                  </a:lnTo>
                  <a:lnTo>
                    <a:pt x="0" y="0"/>
                  </a:lnTo>
                  <a:lnTo>
                    <a:pt x="16833999" y="0"/>
                  </a:lnTo>
                  <a:lnTo>
                    <a:pt x="16833999" y="4021850"/>
                  </a:lnTo>
                  <a:close/>
                </a:path>
              </a:pathLst>
            </a:custGeom>
            <a:solidFill>
              <a:srgbClr val="86A2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7000" y="2036048"/>
              <a:ext cx="16834485" cy="4022090"/>
            </a:xfrm>
            <a:custGeom>
              <a:avLst/>
              <a:gdLst/>
              <a:ahLst/>
              <a:cxnLst/>
              <a:rect l="l" t="t" r="r" b="b"/>
              <a:pathLst>
                <a:path w="16834485" h="4022090">
                  <a:moveTo>
                    <a:pt x="16833999" y="4021850"/>
                  </a:moveTo>
                  <a:lnTo>
                    <a:pt x="0" y="4021850"/>
                  </a:lnTo>
                  <a:lnTo>
                    <a:pt x="0" y="0"/>
                  </a:lnTo>
                  <a:lnTo>
                    <a:pt x="16833999" y="0"/>
                  </a:lnTo>
                  <a:lnTo>
                    <a:pt x="16833999" y="4021850"/>
                  </a:lnTo>
                  <a:close/>
                </a:path>
              </a:pathLst>
            </a:custGeom>
            <a:solidFill>
              <a:srgbClr val="00DE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257125" y="2124467"/>
            <a:ext cx="14079033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endParaRPr lang="en-ID" sz="5400" b="1" dirty="0"/>
          </a:p>
          <a:p>
            <a:pPr algn="ctr"/>
            <a:r>
              <a:rPr lang="en-ID" sz="5400" b="1" dirty="0"/>
              <a:t> Title 	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0" y="4051736"/>
            <a:ext cx="18288000" cy="4841240"/>
            <a:chOff x="0" y="4051736"/>
            <a:chExt cx="18288000" cy="4841240"/>
          </a:xfrm>
        </p:grpSpPr>
        <p:sp>
          <p:nvSpPr>
            <p:cNvPr id="9" name="object 9"/>
            <p:cNvSpPr/>
            <p:nvPr/>
          </p:nvSpPr>
          <p:spPr>
            <a:xfrm>
              <a:off x="15784806" y="4051736"/>
              <a:ext cx="2503805" cy="4533900"/>
            </a:xfrm>
            <a:custGeom>
              <a:avLst/>
              <a:gdLst/>
              <a:ahLst/>
              <a:cxnLst/>
              <a:rect l="l" t="t" r="r" b="b"/>
              <a:pathLst>
                <a:path w="2503805" h="4533900">
                  <a:moveTo>
                    <a:pt x="2503192" y="25399"/>
                  </a:moveTo>
                  <a:lnTo>
                    <a:pt x="2471690" y="25399"/>
                  </a:lnTo>
                  <a:lnTo>
                    <a:pt x="2424321" y="12699"/>
                  </a:lnTo>
                  <a:lnTo>
                    <a:pt x="1987139" y="12699"/>
                  </a:lnTo>
                  <a:lnTo>
                    <a:pt x="2033900" y="0"/>
                  </a:lnTo>
                  <a:lnTo>
                    <a:pt x="2503192" y="0"/>
                  </a:lnTo>
                  <a:lnTo>
                    <a:pt x="2503192" y="25399"/>
                  </a:lnTo>
                  <a:close/>
                </a:path>
                <a:path w="2503805" h="4533900">
                  <a:moveTo>
                    <a:pt x="1839062" y="4483099"/>
                  </a:moveTo>
                  <a:lnTo>
                    <a:pt x="1757885" y="4483099"/>
                  </a:lnTo>
                  <a:lnTo>
                    <a:pt x="1537119" y="4419599"/>
                  </a:lnTo>
                  <a:lnTo>
                    <a:pt x="1494094" y="4394199"/>
                  </a:lnTo>
                  <a:lnTo>
                    <a:pt x="1409251" y="4368799"/>
                  </a:lnTo>
                  <a:lnTo>
                    <a:pt x="1367453" y="4343399"/>
                  </a:lnTo>
                  <a:lnTo>
                    <a:pt x="1326084" y="4330699"/>
                  </a:lnTo>
                  <a:lnTo>
                    <a:pt x="1285154" y="4305299"/>
                  </a:lnTo>
                  <a:lnTo>
                    <a:pt x="1244673" y="4292599"/>
                  </a:lnTo>
                  <a:lnTo>
                    <a:pt x="1204651" y="4267199"/>
                  </a:lnTo>
                  <a:lnTo>
                    <a:pt x="1165097" y="4254499"/>
                  </a:lnTo>
                  <a:lnTo>
                    <a:pt x="1087435" y="4203699"/>
                  </a:lnTo>
                  <a:lnTo>
                    <a:pt x="1011767" y="4152899"/>
                  </a:lnTo>
                  <a:lnTo>
                    <a:pt x="938173" y="4102099"/>
                  </a:lnTo>
                  <a:lnTo>
                    <a:pt x="902178" y="4076699"/>
                  </a:lnTo>
                  <a:lnTo>
                    <a:pt x="866731" y="4051299"/>
                  </a:lnTo>
                  <a:lnTo>
                    <a:pt x="831842" y="4025899"/>
                  </a:lnTo>
                  <a:lnTo>
                    <a:pt x="797522" y="3987799"/>
                  </a:lnTo>
                  <a:lnTo>
                    <a:pt x="763779" y="3962399"/>
                  </a:lnTo>
                  <a:lnTo>
                    <a:pt x="730624" y="3936999"/>
                  </a:lnTo>
                  <a:lnTo>
                    <a:pt x="698067" y="3898899"/>
                  </a:lnTo>
                  <a:lnTo>
                    <a:pt x="666118" y="3873499"/>
                  </a:lnTo>
                  <a:lnTo>
                    <a:pt x="634786" y="3835399"/>
                  </a:lnTo>
                  <a:lnTo>
                    <a:pt x="604082" y="3809999"/>
                  </a:lnTo>
                  <a:lnTo>
                    <a:pt x="574016" y="3771899"/>
                  </a:lnTo>
                  <a:lnTo>
                    <a:pt x="544596" y="3733799"/>
                  </a:lnTo>
                  <a:lnTo>
                    <a:pt x="515835" y="3708399"/>
                  </a:lnTo>
                  <a:lnTo>
                    <a:pt x="487740" y="3670299"/>
                  </a:lnTo>
                  <a:lnTo>
                    <a:pt x="460323" y="3632199"/>
                  </a:lnTo>
                  <a:lnTo>
                    <a:pt x="433593" y="3594099"/>
                  </a:lnTo>
                  <a:lnTo>
                    <a:pt x="407561" y="3568699"/>
                  </a:lnTo>
                  <a:lnTo>
                    <a:pt x="382235" y="3530599"/>
                  </a:lnTo>
                  <a:lnTo>
                    <a:pt x="357626" y="3492499"/>
                  </a:lnTo>
                  <a:lnTo>
                    <a:pt x="333744" y="3454399"/>
                  </a:lnTo>
                  <a:lnTo>
                    <a:pt x="310599" y="3416299"/>
                  </a:lnTo>
                  <a:lnTo>
                    <a:pt x="288201" y="3378199"/>
                  </a:lnTo>
                  <a:lnTo>
                    <a:pt x="266559" y="3327399"/>
                  </a:lnTo>
                  <a:lnTo>
                    <a:pt x="245684" y="3289299"/>
                  </a:lnTo>
                  <a:lnTo>
                    <a:pt x="225586" y="3251199"/>
                  </a:lnTo>
                  <a:lnTo>
                    <a:pt x="206274" y="3213099"/>
                  </a:lnTo>
                  <a:lnTo>
                    <a:pt x="187759" y="3174999"/>
                  </a:lnTo>
                  <a:lnTo>
                    <a:pt x="170050" y="3124199"/>
                  </a:lnTo>
                  <a:lnTo>
                    <a:pt x="153157" y="3086099"/>
                  </a:lnTo>
                  <a:lnTo>
                    <a:pt x="137091" y="3047999"/>
                  </a:lnTo>
                  <a:lnTo>
                    <a:pt x="121861" y="2997199"/>
                  </a:lnTo>
                  <a:lnTo>
                    <a:pt x="107476" y="2959099"/>
                  </a:lnTo>
                  <a:lnTo>
                    <a:pt x="93948" y="2908299"/>
                  </a:lnTo>
                  <a:lnTo>
                    <a:pt x="81286" y="2870199"/>
                  </a:lnTo>
                  <a:lnTo>
                    <a:pt x="69500" y="2819399"/>
                  </a:lnTo>
                  <a:lnTo>
                    <a:pt x="58599" y="2781299"/>
                  </a:lnTo>
                  <a:lnTo>
                    <a:pt x="48595" y="2730499"/>
                  </a:lnTo>
                  <a:lnTo>
                    <a:pt x="39496" y="2692399"/>
                  </a:lnTo>
                  <a:lnTo>
                    <a:pt x="31312" y="2641599"/>
                  </a:lnTo>
                  <a:lnTo>
                    <a:pt x="24054" y="2590799"/>
                  </a:lnTo>
                  <a:lnTo>
                    <a:pt x="17732" y="2552699"/>
                  </a:lnTo>
                  <a:lnTo>
                    <a:pt x="12355" y="2501899"/>
                  </a:lnTo>
                  <a:lnTo>
                    <a:pt x="7934" y="2451099"/>
                  </a:lnTo>
                  <a:lnTo>
                    <a:pt x="4477" y="2412999"/>
                  </a:lnTo>
                  <a:lnTo>
                    <a:pt x="1996" y="2362199"/>
                  </a:lnTo>
                  <a:lnTo>
                    <a:pt x="500" y="2311399"/>
                  </a:lnTo>
                  <a:lnTo>
                    <a:pt x="0" y="2260599"/>
                  </a:lnTo>
                  <a:lnTo>
                    <a:pt x="500" y="2222499"/>
                  </a:lnTo>
                  <a:lnTo>
                    <a:pt x="1996" y="2171699"/>
                  </a:lnTo>
                  <a:lnTo>
                    <a:pt x="4477" y="2120899"/>
                  </a:lnTo>
                  <a:lnTo>
                    <a:pt x="7934" y="2070099"/>
                  </a:lnTo>
                  <a:lnTo>
                    <a:pt x="12355" y="2031999"/>
                  </a:lnTo>
                  <a:lnTo>
                    <a:pt x="17732" y="1981199"/>
                  </a:lnTo>
                  <a:lnTo>
                    <a:pt x="24054" y="1930399"/>
                  </a:lnTo>
                  <a:lnTo>
                    <a:pt x="31312" y="1892299"/>
                  </a:lnTo>
                  <a:lnTo>
                    <a:pt x="39496" y="1841499"/>
                  </a:lnTo>
                  <a:lnTo>
                    <a:pt x="48595" y="1790699"/>
                  </a:lnTo>
                  <a:lnTo>
                    <a:pt x="58599" y="1752599"/>
                  </a:lnTo>
                  <a:lnTo>
                    <a:pt x="69500" y="1701799"/>
                  </a:lnTo>
                  <a:lnTo>
                    <a:pt x="81286" y="1663699"/>
                  </a:lnTo>
                  <a:lnTo>
                    <a:pt x="93948" y="1612899"/>
                  </a:lnTo>
                  <a:lnTo>
                    <a:pt x="107476" y="1574799"/>
                  </a:lnTo>
                  <a:lnTo>
                    <a:pt x="121861" y="1536699"/>
                  </a:lnTo>
                  <a:lnTo>
                    <a:pt x="137091" y="1485899"/>
                  </a:lnTo>
                  <a:lnTo>
                    <a:pt x="153157" y="1447799"/>
                  </a:lnTo>
                  <a:lnTo>
                    <a:pt x="170050" y="1396999"/>
                  </a:lnTo>
                  <a:lnTo>
                    <a:pt x="187759" y="1358899"/>
                  </a:lnTo>
                  <a:lnTo>
                    <a:pt x="206274" y="1320799"/>
                  </a:lnTo>
                  <a:lnTo>
                    <a:pt x="225586" y="1282699"/>
                  </a:lnTo>
                  <a:lnTo>
                    <a:pt x="245684" y="1244599"/>
                  </a:lnTo>
                  <a:lnTo>
                    <a:pt x="266559" y="1193799"/>
                  </a:lnTo>
                  <a:lnTo>
                    <a:pt x="288201" y="1155699"/>
                  </a:lnTo>
                  <a:lnTo>
                    <a:pt x="310599" y="1117599"/>
                  </a:lnTo>
                  <a:lnTo>
                    <a:pt x="333744" y="1079499"/>
                  </a:lnTo>
                  <a:lnTo>
                    <a:pt x="357626" y="1041399"/>
                  </a:lnTo>
                  <a:lnTo>
                    <a:pt x="382235" y="1003299"/>
                  </a:lnTo>
                  <a:lnTo>
                    <a:pt x="407561" y="965199"/>
                  </a:lnTo>
                  <a:lnTo>
                    <a:pt x="433593" y="927099"/>
                  </a:lnTo>
                  <a:lnTo>
                    <a:pt x="460323" y="901699"/>
                  </a:lnTo>
                  <a:lnTo>
                    <a:pt x="487740" y="863599"/>
                  </a:lnTo>
                  <a:lnTo>
                    <a:pt x="515835" y="825499"/>
                  </a:lnTo>
                  <a:lnTo>
                    <a:pt x="544596" y="787399"/>
                  </a:lnTo>
                  <a:lnTo>
                    <a:pt x="574016" y="761999"/>
                  </a:lnTo>
                  <a:lnTo>
                    <a:pt x="604082" y="723899"/>
                  </a:lnTo>
                  <a:lnTo>
                    <a:pt x="634786" y="685799"/>
                  </a:lnTo>
                  <a:lnTo>
                    <a:pt x="666118" y="660399"/>
                  </a:lnTo>
                  <a:lnTo>
                    <a:pt x="698067" y="622299"/>
                  </a:lnTo>
                  <a:lnTo>
                    <a:pt x="730624" y="596899"/>
                  </a:lnTo>
                  <a:lnTo>
                    <a:pt x="763779" y="571499"/>
                  </a:lnTo>
                  <a:lnTo>
                    <a:pt x="797522" y="533399"/>
                  </a:lnTo>
                  <a:lnTo>
                    <a:pt x="831842" y="507999"/>
                  </a:lnTo>
                  <a:lnTo>
                    <a:pt x="866731" y="482599"/>
                  </a:lnTo>
                  <a:lnTo>
                    <a:pt x="902178" y="457199"/>
                  </a:lnTo>
                  <a:lnTo>
                    <a:pt x="938173" y="431799"/>
                  </a:lnTo>
                  <a:lnTo>
                    <a:pt x="974706" y="406399"/>
                  </a:lnTo>
                  <a:lnTo>
                    <a:pt x="1049347" y="355599"/>
                  </a:lnTo>
                  <a:lnTo>
                    <a:pt x="1126022" y="304799"/>
                  </a:lnTo>
                  <a:lnTo>
                    <a:pt x="1204651" y="253999"/>
                  </a:lnTo>
                  <a:lnTo>
                    <a:pt x="1244673" y="241299"/>
                  </a:lnTo>
                  <a:lnTo>
                    <a:pt x="1285154" y="215899"/>
                  </a:lnTo>
                  <a:lnTo>
                    <a:pt x="1326084" y="203199"/>
                  </a:lnTo>
                  <a:lnTo>
                    <a:pt x="1367453" y="177799"/>
                  </a:lnTo>
                  <a:lnTo>
                    <a:pt x="1451468" y="152399"/>
                  </a:lnTo>
                  <a:lnTo>
                    <a:pt x="1494094" y="126999"/>
                  </a:lnTo>
                  <a:lnTo>
                    <a:pt x="1803096" y="38099"/>
                  </a:lnTo>
                  <a:lnTo>
                    <a:pt x="1848637" y="38099"/>
                  </a:lnTo>
                  <a:lnTo>
                    <a:pt x="1940669" y="12699"/>
                  </a:lnTo>
                  <a:lnTo>
                    <a:pt x="2118912" y="12699"/>
                  </a:lnTo>
                  <a:lnTo>
                    <a:pt x="2071547" y="25399"/>
                  </a:lnTo>
                  <a:lnTo>
                    <a:pt x="1977654" y="25399"/>
                  </a:lnTo>
                  <a:lnTo>
                    <a:pt x="1884947" y="50799"/>
                  </a:lnTo>
                  <a:lnTo>
                    <a:pt x="1839062" y="50799"/>
                  </a:lnTo>
                  <a:lnTo>
                    <a:pt x="1527591" y="139699"/>
                  </a:lnTo>
                  <a:lnTo>
                    <a:pt x="1442027" y="165099"/>
                  </a:lnTo>
                  <a:lnTo>
                    <a:pt x="1399868" y="190499"/>
                  </a:lnTo>
                  <a:lnTo>
                    <a:pt x="1358137" y="203199"/>
                  </a:lnTo>
                  <a:lnTo>
                    <a:pt x="1316844" y="228599"/>
                  </a:lnTo>
                  <a:lnTo>
                    <a:pt x="1276001" y="241299"/>
                  </a:lnTo>
                  <a:lnTo>
                    <a:pt x="1235616" y="266699"/>
                  </a:lnTo>
                  <a:lnTo>
                    <a:pt x="1195700" y="279399"/>
                  </a:lnTo>
                  <a:lnTo>
                    <a:pt x="1117316" y="330199"/>
                  </a:lnTo>
                  <a:lnTo>
                    <a:pt x="1040930" y="380999"/>
                  </a:lnTo>
                  <a:lnTo>
                    <a:pt x="966624" y="431799"/>
                  </a:lnTo>
                  <a:lnTo>
                    <a:pt x="930276" y="457199"/>
                  </a:lnTo>
                  <a:lnTo>
                    <a:pt x="894479" y="482599"/>
                  </a:lnTo>
                  <a:lnTo>
                    <a:pt x="859242" y="507999"/>
                  </a:lnTo>
                  <a:lnTo>
                    <a:pt x="824576" y="533399"/>
                  </a:lnTo>
                  <a:lnTo>
                    <a:pt x="790491" y="571499"/>
                  </a:lnTo>
                  <a:lnTo>
                    <a:pt x="756996" y="596899"/>
                  </a:lnTo>
                  <a:lnTo>
                    <a:pt x="724103" y="634999"/>
                  </a:lnTo>
                  <a:lnTo>
                    <a:pt x="691822" y="660399"/>
                  </a:lnTo>
                  <a:lnTo>
                    <a:pt x="660162" y="685799"/>
                  </a:lnTo>
                  <a:lnTo>
                    <a:pt x="629133" y="723899"/>
                  </a:lnTo>
                  <a:lnTo>
                    <a:pt x="598747" y="761999"/>
                  </a:lnTo>
                  <a:lnTo>
                    <a:pt x="569013" y="787399"/>
                  </a:lnTo>
                  <a:lnTo>
                    <a:pt x="539940" y="825499"/>
                  </a:lnTo>
                  <a:lnTo>
                    <a:pt x="511541" y="863599"/>
                  </a:lnTo>
                  <a:lnTo>
                    <a:pt x="483823" y="888999"/>
                  </a:lnTo>
                  <a:lnTo>
                    <a:pt x="456799" y="927099"/>
                  </a:lnTo>
                  <a:lnTo>
                    <a:pt x="430477" y="965199"/>
                  </a:lnTo>
                  <a:lnTo>
                    <a:pt x="404869" y="1003299"/>
                  </a:lnTo>
                  <a:lnTo>
                    <a:pt x="379984" y="1041399"/>
                  </a:lnTo>
                  <a:lnTo>
                    <a:pt x="355832" y="1079499"/>
                  </a:lnTo>
                  <a:lnTo>
                    <a:pt x="332423" y="1117599"/>
                  </a:lnTo>
                  <a:lnTo>
                    <a:pt x="309769" y="1155699"/>
                  </a:lnTo>
                  <a:lnTo>
                    <a:pt x="287878" y="1193799"/>
                  </a:lnTo>
                  <a:lnTo>
                    <a:pt x="266761" y="1231899"/>
                  </a:lnTo>
                  <a:lnTo>
                    <a:pt x="246429" y="1282699"/>
                  </a:lnTo>
                  <a:lnTo>
                    <a:pt x="226891" y="1320799"/>
                  </a:lnTo>
                  <a:lnTo>
                    <a:pt x="208157" y="1358899"/>
                  </a:lnTo>
                  <a:lnTo>
                    <a:pt x="190238" y="1396999"/>
                  </a:lnTo>
                  <a:lnTo>
                    <a:pt x="173144" y="1447799"/>
                  </a:lnTo>
                  <a:lnTo>
                    <a:pt x="156885" y="1485899"/>
                  </a:lnTo>
                  <a:lnTo>
                    <a:pt x="141472" y="1523999"/>
                  </a:lnTo>
                  <a:lnTo>
                    <a:pt x="126914" y="1574799"/>
                  </a:lnTo>
                  <a:lnTo>
                    <a:pt x="113221" y="1612899"/>
                  </a:lnTo>
                  <a:lnTo>
                    <a:pt x="100404" y="1663699"/>
                  </a:lnTo>
                  <a:lnTo>
                    <a:pt x="88473" y="1701799"/>
                  </a:lnTo>
                  <a:lnTo>
                    <a:pt x="77438" y="1752599"/>
                  </a:lnTo>
                  <a:lnTo>
                    <a:pt x="67309" y="1790699"/>
                  </a:lnTo>
                  <a:lnTo>
                    <a:pt x="58097" y="1841499"/>
                  </a:lnTo>
                  <a:lnTo>
                    <a:pt x="49811" y="1892299"/>
                  </a:lnTo>
                  <a:lnTo>
                    <a:pt x="42462" y="1930399"/>
                  </a:lnTo>
                  <a:lnTo>
                    <a:pt x="36060" y="1981199"/>
                  </a:lnTo>
                  <a:lnTo>
                    <a:pt x="30614" y="2031999"/>
                  </a:lnTo>
                  <a:lnTo>
                    <a:pt x="26137" y="2070099"/>
                  </a:lnTo>
                  <a:lnTo>
                    <a:pt x="22636" y="2120899"/>
                  </a:lnTo>
                  <a:lnTo>
                    <a:pt x="20123" y="2171699"/>
                  </a:lnTo>
                  <a:lnTo>
                    <a:pt x="18608" y="2222499"/>
                  </a:lnTo>
                  <a:lnTo>
                    <a:pt x="18101" y="2260599"/>
                  </a:lnTo>
                  <a:lnTo>
                    <a:pt x="18608" y="2311399"/>
                  </a:lnTo>
                  <a:lnTo>
                    <a:pt x="20123" y="2362199"/>
                  </a:lnTo>
                  <a:lnTo>
                    <a:pt x="22636" y="2412999"/>
                  </a:lnTo>
                  <a:lnTo>
                    <a:pt x="26137" y="2451099"/>
                  </a:lnTo>
                  <a:lnTo>
                    <a:pt x="30614" y="2501899"/>
                  </a:lnTo>
                  <a:lnTo>
                    <a:pt x="36060" y="2552699"/>
                  </a:lnTo>
                  <a:lnTo>
                    <a:pt x="42462" y="2590799"/>
                  </a:lnTo>
                  <a:lnTo>
                    <a:pt x="49811" y="2641599"/>
                  </a:lnTo>
                  <a:lnTo>
                    <a:pt x="58097" y="2692399"/>
                  </a:lnTo>
                  <a:lnTo>
                    <a:pt x="67309" y="2730499"/>
                  </a:lnTo>
                  <a:lnTo>
                    <a:pt x="77438" y="2781299"/>
                  </a:lnTo>
                  <a:lnTo>
                    <a:pt x="88473" y="2819399"/>
                  </a:lnTo>
                  <a:lnTo>
                    <a:pt x="100404" y="2870199"/>
                  </a:lnTo>
                  <a:lnTo>
                    <a:pt x="113221" y="2908299"/>
                  </a:lnTo>
                  <a:lnTo>
                    <a:pt x="126914" y="2959099"/>
                  </a:lnTo>
                  <a:lnTo>
                    <a:pt x="141472" y="2997199"/>
                  </a:lnTo>
                  <a:lnTo>
                    <a:pt x="156885" y="3047999"/>
                  </a:lnTo>
                  <a:lnTo>
                    <a:pt x="173144" y="3086099"/>
                  </a:lnTo>
                  <a:lnTo>
                    <a:pt x="190238" y="3124199"/>
                  </a:lnTo>
                  <a:lnTo>
                    <a:pt x="208157" y="3174999"/>
                  </a:lnTo>
                  <a:lnTo>
                    <a:pt x="226891" y="3213099"/>
                  </a:lnTo>
                  <a:lnTo>
                    <a:pt x="246429" y="3251199"/>
                  </a:lnTo>
                  <a:lnTo>
                    <a:pt x="266761" y="3289299"/>
                  </a:lnTo>
                  <a:lnTo>
                    <a:pt x="287878" y="3340099"/>
                  </a:lnTo>
                  <a:lnTo>
                    <a:pt x="309769" y="3378199"/>
                  </a:lnTo>
                  <a:lnTo>
                    <a:pt x="332423" y="3416299"/>
                  </a:lnTo>
                  <a:lnTo>
                    <a:pt x="355832" y="3454399"/>
                  </a:lnTo>
                  <a:lnTo>
                    <a:pt x="379984" y="3492499"/>
                  </a:lnTo>
                  <a:lnTo>
                    <a:pt x="404869" y="3530599"/>
                  </a:lnTo>
                  <a:lnTo>
                    <a:pt x="430477" y="3568699"/>
                  </a:lnTo>
                  <a:lnTo>
                    <a:pt x="456799" y="3594099"/>
                  </a:lnTo>
                  <a:lnTo>
                    <a:pt x="483823" y="3632199"/>
                  </a:lnTo>
                  <a:lnTo>
                    <a:pt x="511541" y="3670299"/>
                  </a:lnTo>
                  <a:lnTo>
                    <a:pt x="539940" y="3708399"/>
                  </a:lnTo>
                  <a:lnTo>
                    <a:pt x="569013" y="3733799"/>
                  </a:lnTo>
                  <a:lnTo>
                    <a:pt x="598747" y="3771899"/>
                  </a:lnTo>
                  <a:lnTo>
                    <a:pt x="629133" y="3809999"/>
                  </a:lnTo>
                  <a:lnTo>
                    <a:pt x="660162" y="3835399"/>
                  </a:lnTo>
                  <a:lnTo>
                    <a:pt x="691822" y="3873499"/>
                  </a:lnTo>
                  <a:lnTo>
                    <a:pt x="724103" y="3898899"/>
                  </a:lnTo>
                  <a:lnTo>
                    <a:pt x="756996" y="3936999"/>
                  </a:lnTo>
                  <a:lnTo>
                    <a:pt x="790491" y="3962399"/>
                  </a:lnTo>
                  <a:lnTo>
                    <a:pt x="824576" y="3987799"/>
                  </a:lnTo>
                  <a:lnTo>
                    <a:pt x="859242" y="4025899"/>
                  </a:lnTo>
                  <a:lnTo>
                    <a:pt x="894479" y="4051299"/>
                  </a:lnTo>
                  <a:lnTo>
                    <a:pt x="930276" y="4076699"/>
                  </a:lnTo>
                  <a:lnTo>
                    <a:pt x="966624" y="4102099"/>
                  </a:lnTo>
                  <a:lnTo>
                    <a:pt x="1040930" y="4152899"/>
                  </a:lnTo>
                  <a:lnTo>
                    <a:pt x="1117316" y="4203699"/>
                  </a:lnTo>
                  <a:lnTo>
                    <a:pt x="1156263" y="4229099"/>
                  </a:lnTo>
                  <a:lnTo>
                    <a:pt x="1195700" y="4241799"/>
                  </a:lnTo>
                  <a:lnTo>
                    <a:pt x="1276001" y="4292599"/>
                  </a:lnTo>
                  <a:lnTo>
                    <a:pt x="1316844" y="4305299"/>
                  </a:lnTo>
                  <a:lnTo>
                    <a:pt x="1358137" y="4330699"/>
                  </a:lnTo>
                  <a:lnTo>
                    <a:pt x="1442027" y="4356099"/>
                  </a:lnTo>
                  <a:lnTo>
                    <a:pt x="1484605" y="4381499"/>
                  </a:lnTo>
                  <a:lnTo>
                    <a:pt x="1839062" y="4483099"/>
                  </a:lnTo>
                  <a:close/>
                </a:path>
                <a:path w="2503805" h="4533900">
                  <a:moveTo>
                    <a:pt x="2280662" y="457199"/>
                  </a:moveTo>
                  <a:lnTo>
                    <a:pt x="2262561" y="457199"/>
                  </a:lnTo>
                  <a:lnTo>
                    <a:pt x="2262561" y="12699"/>
                  </a:lnTo>
                  <a:lnTo>
                    <a:pt x="2280662" y="12699"/>
                  </a:lnTo>
                  <a:lnTo>
                    <a:pt x="2280662" y="457199"/>
                  </a:lnTo>
                  <a:close/>
                </a:path>
                <a:path w="2503805" h="4533900">
                  <a:moveTo>
                    <a:pt x="2470521" y="469899"/>
                  </a:moveTo>
                  <a:lnTo>
                    <a:pt x="2072719" y="469899"/>
                  </a:lnTo>
                  <a:lnTo>
                    <a:pt x="2119688" y="457199"/>
                  </a:lnTo>
                  <a:lnTo>
                    <a:pt x="2423548" y="457199"/>
                  </a:lnTo>
                  <a:lnTo>
                    <a:pt x="2470521" y="469899"/>
                  </a:lnTo>
                  <a:close/>
                </a:path>
                <a:path w="2503805" h="4533900">
                  <a:moveTo>
                    <a:pt x="2127346" y="482599"/>
                  </a:moveTo>
                  <a:lnTo>
                    <a:pt x="1979860" y="482599"/>
                  </a:lnTo>
                  <a:lnTo>
                    <a:pt x="2026104" y="469899"/>
                  </a:lnTo>
                  <a:lnTo>
                    <a:pt x="2175141" y="469899"/>
                  </a:lnTo>
                  <a:lnTo>
                    <a:pt x="2127346" y="482599"/>
                  </a:lnTo>
                  <a:close/>
                </a:path>
                <a:path w="2503805" h="4533900">
                  <a:moveTo>
                    <a:pt x="2503192" y="482599"/>
                  </a:moveTo>
                  <a:lnTo>
                    <a:pt x="2375005" y="482599"/>
                  </a:lnTo>
                  <a:lnTo>
                    <a:pt x="2323534" y="469899"/>
                  </a:lnTo>
                  <a:lnTo>
                    <a:pt x="2503192" y="469899"/>
                  </a:lnTo>
                  <a:lnTo>
                    <a:pt x="2503192" y="482599"/>
                  </a:lnTo>
                  <a:close/>
                </a:path>
                <a:path w="2503805" h="4533900">
                  <a:moveTo>
                    <a:pt x="2503192" y="4063999"/>
                  </a:moveTo>
                  <a:lnTo>
                    <a:pt x="2026104" y="4063999"/>
                  </a:lnTo>
                  <a:lnTo>
                    <a:pt x="1934000" y="4038599"/>
                  </a:lnTo>
                  <a:lnTo>
                    <a:pt x="1888541" y="4038599"/>
                  </a:lnTo>
                  <a:lnTo>
                    <a:pt x="1667807" y="3975099"/>
                  </a:lnTo>
                  <a:lnTo>
                    <a:pt x="1625081" y="3949699"/>
                  </a:lnTo>
                  <a:lnTo>
                    <a:pt x="1541176" y="3924299"/>
                  </a:lnTo>
                  <a:lnTo>
                    <a:pt x="1500027" y="3898899"/>
                  </a:lnTo>
                  <a:lnTo>
                    <a:pt x="1459436" y="3886199"/>
                  </a:lnTo>
                  <a:lnTo>
                    <a:pt x="1379987" y="3835399"/>
                  </a:lnTo>
                  <a:lnTo>
                    <a:pt x="1341160" y="3822699"/>
                  </a:lnTo>
                  <a:lnTo>
                    <a:pt x="1302953" y="3797299"/>
                  </a:lnTo>
                  <a:lnTo>
                    <a:pt x="1265380" y="3771899"/>
                  </a:lnTo>
                  <a:lnTo>
                    <a:pt x="1228459" y="3746499"/>
                  </a:lnTo>
                  <a:lnTo>
                    <a:pt x="1192203" y="3721099"/>
                  </a:lnTo>
                  <a:lnTo>
                    <a:pt x="1156630" y="3695699"/>
                  </a:lnTo>
                  <a:lnTo>
                    <a:pt x="1121754" y="3657599"/>
                  </a:lnTo>
                  <a:lnTo>
                    <a:pt x="1087592" y="3632199"/>
                  </a:lnTo>
                  <a:lnTo>
                    <a:pt x="1054158" y="3606799"/>
                  </a:lnTo>
                  <a:lnTo>
                    <a:pt x="1021468" y="3568699"/>
                  </a:lnTo>
                  <a:lnTo>
                    <a:pt x="989538" y="3543299"/>
                  </a:lnTo>
                  <a:lnTo>
                    <a:pt x="958384" y="3505199"/>
                  </a:lnTo>
                  <a:lnTo>
                    <a:pt x="928021" y="3479799"/>
                  </a:lnTo>
                  <a:lnTo>
                    <a:pt x="898465" y="3441699"/>
                  </a:lnTo>
                  <a:lnTo>
                    <a:pt x="869731" y="3403599"/>
                  </a:lnTo>
                  <a:lnTo>
                    <a:pt x="841835" y="3378199"/>
                  </a:lnTo>
                  <a:lnTo>
                    <a:pt x="814793" y="3340099"/>
                  </a:lnTo>
                  <a:lnTo>
                    <a:pt x="788620" y="3301999"/>
                  </a:lnTo>
                  <a:lnTo>
                    <a:pt x="763332" y="3263899"/>
                  </a:lnTo>
                  <a:lnTo>
                    <a:pt x="738945" y="3225799"/>
                  </a:lnTo>
                  <a:lnTo>
                    <a:pt x="715474" y="3187699"/>
                  </a:lnTo>
                  <a:lnTo>
                    <a:pt x="692934" y="3149599"/>
                  </a:lnTo>
                  <a:lnTo>
                    <a:pt x="671341" y="3111499"/>
                  </a:lnTo>
                  <a:lnTo>
                    <a:pt x="650712" y="3073399"/>
                  </a:lnTo>
                  <a:lnTo>
                    <a:pt x="631061" y="3035299"/>
                  </a:lnTo>
                  <a:lnTo>
                    <a:pt x="612404" y="2984499"/>
                  </a:lnTo>
                  <a:lnTo>
                    <a:pt x="594757" y="2946399"/>
                  </a:lnTo>
                  <a:lnTo>
                    <a:pt x="578135" y="2908299"/>
                  </a:lnTo>
                  <a:lnTo>
                    <a:pt x="562555" y="2857499"/>
                  </a:lnTo>
                  <a:lnTo>
                    <a:pt x="548031" y="2819399"/>
                  </a:lnTo>
                  <a:lnTo>
                    <a:pt x="534579" y="2768599"/>
                  </a:lnTo>
                  <a:lnTo>
                    <a:pt x="522215" y="2730499"/>
                  </a:lnTo>
                  <a:lnTo>
                    <a:pt x="510954" y="2679699"/>
                  </a:lnTo>
                  <a:lnTo>
                    <a:pt x="500812" y="2641599"/>
                  </a:lnTo>
                  <a:lnTo>
                    <a:pt x="491805" y="2590799"/>
                  </a:lnTo>
                  <a:lnTo>
                    <a:pt x="483949" y="2552699"/>
                  </a:lnTo>
                  <a:lnTo>
                    <a:pt x="477258" y="2501899"/>
                  </a:lnTo>
                  <a:lnTo>
                    <a:pt x="471749" y="2451099"/>
                  </a:lnTo>
                  <a:lnTo>
                    <a:pt x="467436" y="2412999"/>
                  </a:lnTo>
                  <a:lnTo>
                    <a:pt x="464337" y="2362199"/>
                  </a:lnTo>
                  <a:lnTo>
                    <a:pt x="462466" y="2311399"/>
                  </a:lnTo>
                  <a:lnTo>
                    <a:pt x="461839" y="2260599"/>
                  </a:lnTo>
                  <a:lnTo>
                    <a:pt x="462466" y="2222499"/>
                  </a:lnTo>
                  <a:lnTo>
                    <a:pt x="464337" y="2171699"/>
                  </a:lnTo>
                  <a:lnTo>
                    <a:pt x="467436" y="2120899"/>
                  </a:lnTo>
                  <a:lnTo>
                    <a:pt x="471749" y="2070099"/>
                  </a:lnTo>
                  <a:lnTo>
                    <a:pt x="477258" y="2031999"/>
                  </a:lnTo>
                  <a:lnTo>
                    <a:pt x="483949" y="1981199"/>
                  </a:lnTo>
                  <a:lnTo>
                    <a:pt x="491805" y="1930399"/>
                  </a:lnTo>
                  <a:lnTo>
                    <a:pt x="500812" y="1892299"/>
                  </a:lnTo>
                  <a:lnTo>
                    <a:pt x="510954" y="1841499"/>
                  </a:lnTo>
                  <a:lnTo>
                    <a:pt x="522215" y="1803399"/>
                  </a:lnTo>
                  <a:lnTo>
                    <a:pt x="534579" y="1752599"/>
                  </a:lnTo>
                  <a:lnTo>
                    <a:pt x="548031" y="1714499"/>
                  </a:lnTo>
                  <a:lnTo>
                    <a:pt x="562555" y="1663699"/>
                  </a:lnTo>
                  <a:lnTo>
                    <a:pt x="578135" y="1625599"/>
                  </a:lnTo>
                  <a:lnTo>
                    <a:pt x="594757" y="1587499"/>
                  </a:lnTo>
                  <a:lnTo>
                    <a:pt x="612404" y="1536699"/>
                  </a:lnTo>
                  <a:lnTo>
                    <a:pt x="631061" y="1498599"/>
                  </a:lnTo>
                  <a:lnTo>
                    <a:pt x="650712" y="1460499"/>
                  </a:lnTo>
                  <a:lnTo>
                    <a:pt x="671341" y="1422399"/>
                  </a:lnTo>
                  <a:lnTo>
                    <a:pt x="692934" y="1384299"/>
                  </a:lnTo>
                  <a:lnTo>
                    <a:pt x="715474" y="1346199"/>
                  </a:lnTo>
                  <a:lnTo>
                    <a:pt x="738945" y="1308099"/>
                  </a:lnTo>
                  <a:lnTo>
                    <a:pt x="763332" y="1269999"/>
                  </a:lnTo>
                  <a:lnTo>
                    <a:pt x="788620" y="1231899"/>
                  </a:lnTo>
                  <a:lnTo>
                    <a:pt x="814793" y="1193799"/>
                  </a:lnTo>
                  <a:lnTo>
                    <a:pt x="841835" y="1155699"/>
                  </a:lnTo>
                  <a:lnTo>
                    <a:pt x="869731" y="1117599"/>
                  </a:lnTo>
                  <a:lnTo>
                    <a:pt x="898465" y="1092199"/>
                  </a:lnTo>
                  <a:lnTo>
                    <a:pt x="928021" y="1054099"/>
                  </a:lnTo>
                  <a:lnTo>
                    <a:pt x="958384" y="1015999"/>
                  </a:lnTo>
                  <a:lnTo>
                    <a:pt x="989538" y="990599"/>
                  </a:lnTo>
                  <a:lnTo>
                    <a:pt x="1021468" y="952499"/>
                  </a:lnTo>
                  <a:lnTo>
                    <a:pt x="1054158" y="927099"/>
                  </a:lnTo>
                  <a:lnTo>
                    <a:pt x="1087592" y="901699"/>
                  </a:lnTo>
                  <a:lnTo>
                    <a:pt x="1121754" y="863599"/>
                  </a:lnTo>
                  <a:lnTo>
                    <a:pt x="1156630" y="838199"/>
                  </a:lnTo>
                  <a:lnTo>
                    <a:pt x="1192203" y="812799"/>
                  </a:lnTo>
                  <a:lnTo>
                    <a:pt x="1228459" y="787399"/>
                  </a:lnTo>
                  <a:lnTo>
                    <a:pt x="1265380" y="761999"/>
                  </a:lnTo>
                  <a:lnTo>
                    <a:pt x="1302953" y="736599"/>
                  </a:lnTo>
                  <a:lnTo>
                    <a:pt x="1341160" y="711199"/>
                  </a:lnTo>
                  <a:lnTo>
                    <a:pt x="1379987" y="685799"/>
                  </a:lnTo>
                  <a:lnTo>
                    <a:pt x="1419417" y="673099"/>
                  </a:lnTo>
                  <a:lnTo>
                    <a:pt x="1500027" y="622299"/>
                  </a:lnTo>
                  <a:lnTo>
                    <a:pt x="1582865" y="596899"/>
                  </a:lnTo>
                  <a:lnTo>
                    <a:pt x="1625081" y="571499"/>
                  </a:lnTo>
                  <a:lnTo>
                    <a:pt x="1667807" y="558799"/>
                  </a:lnTo>
                  <a:lnTo>
                    <a:pt x="1934000" y="482599"/>
                  </a:lnTo>
                  <a:lnTo>
                    <a:pt x="2079897" y="482599"/>
                  </a:lnTo>
                  <a:lnTo>
                    <a:pt x="2032811" y="495299"/>
                  </a:lnTo>
                  <a:lnTo>
                    <a:pt x="1986104" y="495299"/>
                  </a:lnTo>
                  <a:lnTo>
                    <a:pt x="1939792" y="507999"/>
                  </a:lnTo>
                  <a:lnTo>
                    <a:pt x="1893892" y="507999"/>
                  </a:lnTo>
                  <a:lnTo>
                    <a:pt x="1671139" y="571499"/>
                  </a:lnTo>
                  <a:lnTo>
                    <a:pt x="1628053" y="596899"/>
                  </a:lnTo>
                  <a:lnTo>
                    <a:pt x="1543476" y="622299"/>
                  </a:lnTo>
                  <a:lnTo>
                    <a:pt x="1461134" y="673099"/>
                  </a:lnTo>
                  <a:lnTo>
                    <a:pt x="1420843" y="685799"/>
                  </a:lnTo>
                  <a:lnTo>
                    <a:pt x="1381160" y="711199"/>
                  </a:lnTo>
                  <a:lnTo>
                    <a:pt x="1342102" y="736599"/>
                  </a:lnTo>
                  <a:lnTo>
                    <a:pt x="1303685" y="761999"/>
                  </a:lnTo>
                  <a:lnTo>
                    <a:pt x="1265925" y="787399"/>
                  </a:lnTo>
                  <a:lnTo>
                    <a:pt x="1228838" y="812799"/>
                  </a:lnTo>
                  <a:lnTo>
                    <a:pt x="1192442" y="838199"/>
                  </a:lnTo>
                  <a:lnTo>
                    <a:pt x="1156752" y="863599"/>
                  </a:lnTo>
                  <a:lnTo>
                    <a:pt x="1121785" y="888999"/>
                  </a:lnTo>
                  <a:lnTo>
                    <a:pt x="1087558" y="927099"/>
                  </a:lnTo>
                  <a:lnTo>
                    <a:pt x="1054086" y="952499"/>
                  </a:lnTo>
                  <a:lnTo>
                    <a:pt x="1021385" y="977899"/>
                  </a:lnTo>
                  <a:lnTo>
                    <a:pt x="989474" y="1015999"/>
                  </a:lnTo>
                  <a:lnTo>
                    <a:pt x="958366" y="1041399"/>
                  </a:lnTo>
                  <a:lnTo>
                    <a:pt x="928081" y="1079499"/>
                  </a:lnTo>
                  <a:lnTo>
                    <a:pt x="898632" y="1117599"/>
                  </a:lnTo>
                  <a:lnTo>
                    <a:pt x="870037" y="1155699"/>
                  </a:lnTo>
                  <a:lnTo>
                    <a:pt x="842313" y="1181099"/>
                  </a:lnTo>
                  <a:lnTo>
                    <a:pt x="815475" y="1219199"/>
                  </a:lnTo>
                  <a:lnTo>
                    <a:pt x="789541" y="1257299"/>
                  </a:lnTo>
                  <a:lnTo>
                    <a:pt x="764525" y="1295399"/>
                  </a:lnTo>
                  <a:lnTo>
                    <a:pt x="740446" y="1333499"/>
                  </a:lnTo>
                  <a:lnTo>
                    <a:pt x="717318" y="1371599"/>
                  </a:lnTo>
                  <a:lnTo>
                    <a:pt x="695159" y="1409699"/>
                  </a:lnTo>
                  <a:lnTo>
                    <a:pt x="673985" y="1460499"/>
                  </a:lnTo>
                  <a:lnTo>
                    <a:pt x="653812" y="1498599"/>
                  </a:lnTo>
                  <a:lnTo>
                    <a:pt x="634657" y="1536699"/>
                  </a:lnTo>
                  <a:lnTo>
                    <a:pt x="616536" y="1574799"/>
                  </a:lnTo>
                  <a:lnTo>
                    <a:pt x="599465" y="1625599"/>
                  </a:lnTo>
                  <a:lnTo>
                    <a:pt x="583461" y="1663699"/>
                  </a:lnTo>
                  <a:lnTo>
                    <a:pt x="568541" y="1714499"/>
                  </a:lnTo>
                  <a:lnTo>
                    <a:pt x="554719" y="1752599"/>
                  </a:lnTo>
                  <a:lnTo>
                    <a:pt x="542014" y="1790699"/>
                  </a:lnTo>
                  <a:lnTo>
                    <a:pt x="530441" y="1841499"/>
                  </a:lnTo>
                  <a:lnTo>
                    <a:pt x="520017" y="1892299"/>
                  </a:lnTo>
                  <a:lnTo>
                    <a:pt x="510757" y="1930399"/>
                  </a:lnTo>
                  <a:lnTo>
                    <a:pt x="502680" y="1981199"/>
                  </a:lnTo>
                  <a:lnTo>
                    <a:pt x="495799" y="2031999"/>
                  </a:lnTo>
                  <a:lnTo>
                    <a:pt x="490134" y="2070099"/>
                  </a:lnTo>
                  <a:lnTo>
                    <a:pt x="485698" y="2120899"/>
                  </a:lnTo>
                  <a:lnTo>
                    <a:pt x="482510" y="2171699"/>
                  </a:lnTo>
                  <a:lnTo>
                    <a:pt x="480585" y="2222499"/>
                  </a:lnTo>
                  <a:lnTo>
                    <a:pt x="479940" y="2260599"/>
                  </a:lnTo>
                  <a:lnTo>
                    <a:pt x="480731" y="2324099"/>
                  </a:lnTo>
                  <a:lnTo>
                    <a:pt x="483090" y="2374899"/>
                  </a:lnTo>
                  <a:lnTo>
                    <a:pt x="486994" y="2425699"/>
                  </a:lnTo>
                  <a:lnTo>
                    <a:pt x="492421" y="2476499"/>
                  </a:lnTo>
                  <a:lnTo>
                    <a:pt x="499348" y="2527299"/>
                  </a:lnTo>
                  <a:lnTo>
                    <a:pt x="507754" y="2578099"/>
                  </a:lnTo>
                  <a:lnTo>
                    <a:pt x="517616" y="2628899"/>
                  </a:lnTo>
                  <a:lnTo>
                    <a:pt x="528912" y="2679699"/>
                  </a:lnTo>
                  <a:lnTo>
                    <a:pt x="541619" y="2730499"/>
                  </a:lnTo>
                  <a:lnTo>
                    <a:pt x="555715" y="2781299"/>
                  </a:lnTo>
                  <a:lnTo>
                    <a:pt x="571178" y="2832099"/>
                  </a:lnTo>
                  <a:lnTo>
                    <a:pt x="587986" y="2882899"/>
                  </a:lnTo>
                  <a:lnTo>
                    <a:pt x="606115" y="2920999"/>
                  </a:lnTo>
                  <a:lnTo>
                    <a:pt x="625545" y="2971799"/>
                  </a:lnTo>
                  <a:lnTo>
                    <a:pt x="646252" y="3022599"/>
                  </a:lnTo>
                  <a:lnTo>
                    <a:pt x="668215" y="3060699"/>
                  </a:lnTo>
                  <a:lnTo>
                    <a:pt x="691410" y="3111499"/>
                  </a:lnTo>
                  <a:lnTo>
                    <a:pt x="715816" y="3149599"/>
                  </a:lnTo>
                  <a:lnTo>
                    <a:pt x="767652" y="3149599"/>
                  </a:lnTo>
                  <a:lnTo>
                    <a:pt x="724957" y="3174999"/>
                  </a:lnTo>
                  <a:lnTo>
                    <a:pt x="750084" y="3213099"/>
                  </a:lnTo>
                  <a:lnTo>
                    <a:pt x="776293" y="3251199"/>
                  </a:lnTo>
                  <a:lnTo>
                    <a:pt x="803564" y="3289299"/>
                  </a:lnTo>
                  <a:lnTo>
                    <a:pt x="831879" y="3327399"/>
                  </a:lnTo>
                  <a:lnTo>
                    <a:pt x="861215" y="3365499"/>
                  </a:lnTo>
                  <a:lnTo>
                    <a:pt x="891555" y="3403599"/>
                  </a:lnTo>
                  <a:lnTo>
                    <a:pt x="922876" y="3441699"/>
                  </a:lnTo>
                  <a:lnTo>
                    <a:pt x="955161" y="3479799"/>
                  </a:lnTo>
                  <a:lnTo>
                    <a:pt x="988387" y="3517899"/>
                  </a:lnTo>
                  <a:lnTo>
                    <a:pt x="1022536" y="3543299"/>
                  </a:lnTo>
                  <a:lnTo>
                    <a:pt x="1057586" y="3581399"/>
                  </a:lnTo>
                  <a:lnTo>
                    <a:pt x="1093519" y="3619499"/>
                  </a:lnTo>
                  <a:lnTo>
                    <a:pt x="1130314" y="3644899"/>
                  </a:lnTo>
                  <a:lnTo>
                    <a:pt x="1167952" y="3670299"/>
                  </a:lnTo>
                  <a:lnTo>
                    <a:pt x="1206411" y="3708399"/>
                  </a:lnTo>
                  <a:lnTo>
                    <a:pt x="1245672" y="3733799"/>
                  </a:lnTo>
                  <a:lnTo>
                    <a:pt x="1285715" y="3759199"/>
                  </a:lnTo>
                  <a:lnTo>
                    <a:pt x="1326519" y="3784599"/>
                  </a:lnTo>
                  <a:lnTo>
                    <a:pt x="1368066" y="3809999"/>
                  </a:lnTo>
                  <a:lnTo>
                    <a:pt x="1453303" y="3860799"/>
                  </a:lnTo>
                  <a:lnTo>
                    <a:pt x="1496955" y="3886199"/>
                  </a:lnTo>
                  <a:lnTo>
                    <a:pt x="1541267" y="3898899"/>
                  </a:lnTo>
                  <a:lnTo>
                    <a:pt x="1586222" y="3924299"/>
                  </a:lnTo>
                  <a:lnTo>
                    <a:pt x="1677974" y="3949699"/>
                  </a:lnTo>
                  <a:lnTo>
                    <a:pt x="1724733" y="3975099"/>
                  </a:lnTo>
                  <a:lnTo>
                    <a:pt x="1917178" y="4025899"/>
                  </a:lnTo>
                  <a:lnTo>
                    <a:pt x="1966541" y="4025899"/>
                  </a:lnTo>
                  <a:lnTo>
                    <a:pt x="2066632" y="4051299"/>
                  </a:lnTo>
                  <a:lnTo>
                    <a:pt x="2503192" y="4051299"/>
                  </a:lnTo>
                  <a:lnTo>
                    <a:pt x="2503192" y="4063999"/>
                  </a:lnTo>
                  <a:close/>
                </a:path>
                <a:path w="2503805" h="4533900">
                  <a:moveTo>
                    <a:pt x="2373145" y="927099"/>
                  </a:moveTo>
                  <a:lnTo>
                    <a:pt x="2128170" y="927099"/>
                  </a:lnTo>
                  <a:lnTo>
                    <a:pt x="2175573" y="914399"/>
                  </a:lnTo>
                  <a:lnTo>
                    <a:pt x="2322660" y="914399"/>
                  </a:lnTo>
                  <a:lnTo>
                    <a:pt x="2373145" y="927099"/>
                  </a:lnTo>
                  <a:close/>
                </a:path>
                <a:path w="2503805" h="4533900">
                  <a:moveTo>
                    <a:pt x="2079713" y="952499"/>
                  </a:moveTo>
                  <a:lnTo>
                    <a:pt x="1988949" y="952499"/>
                  </a:lnTo>
                  <a:lnTo>
                    <a:pt x="2081245" y="927099"/>
                  </a:lnTo>
                  <a:lnTo>
                    <a:pt x="2472562" y="927099"/>
                  </a:lnTo>
                  <a:lnTo>
                    <a:pt x="2503192" y="939799"/>
                  </a:lnTo>
                  <a:lnTo>
                    <a:pt x="2126997" y="939799"/>
                  </a:lnTo>
                  <a:lnTo>
                    <a:pt x="2079713" y="952499"/>
                  </a:lnTo>
                  <a:close/>
                </a:path>
                <a:path w="2503805" h="4533900">
                  <a:moveTo>
                    <a:pt x="2503192" y="952499"/>
                  </a:moveTo>
                  <a:lnTo>
                    <a:pt x="2463693" y="952499"/>
                  </a:lnTo>
                  <a:lnTo>
                    <a:pt x="2416409" y="939799"/>
                  </a:lnTo>
                  <a:lnTo>
                    <a:pt x="2503192" y="939799"/>
                  </a:lnTo>
                  <a:lnTo>
                    <a:pt x="2503192" y="952499"/>
                  </a:lnTo>
                  <a:close/>
                </a:path>
                <a:path w="2503805" h="4533900">
                  <a:moveTo>
                    <a:pt x="767652" y="3149599"/>
                  </a:moveTo>
                  <a:lnTo>
                    <a:pt x="715816" y="3149599"/>
                  </a:lnTo>
                  <a:lnTo>
                    <a:pt x="1100099" y="2933699"/>
                  </a:lnTo>
                  <a:lnTo>
                    <a:pt x="1076792" y="2882899"/>
                  </a:lnTo>
                  <a:lnTo>
                    <a:pt x="1054990" y="2844799"/>
                  </a:lnTo>
                  <a:lnTo>
                    <a:pt x="1034729" y="2806699"/>
                  </a:lnTo>
                  <a:lnTo>
                    <a:pt x="1016045" y="2755899"/>
                  </a:lnTo>
                  <a:lnTo>
                    <a:pt x="998971" y="2705099"/>
                  </a:lnTo>
                  <a:lnTo>
                    <a:pt x="983545" y="2666999"/>
                  </a:lnTo>
                  <a:lnTo>
                    <a:pt x="969800" y="2616199"/>
                  </a:lnTo>
                  <a:lnTo>
                    <a:pt x="957774" y="2565399"/>
                  </a:lnTo>
                  <a:lnTo>
                    <a:pt x="947500" y="2514599"/>
                  </a:lnTo>
                  <a:lnTo>
                    <a:pt x="939015" y="2463799"/>
                  </a:lnTo>
                  <a:lnTo>
                    <a:pt x="932354" y="2412999"/>
                  </a:lnTo>
                  <a:lnTo>
                    <a:pt x="927553" y="2362199"/>
                  </a:lnTo>
                  <a:lnTo>
                    <a:pt x="924646" y="2311399"/>
                  </a:lnTo>
                  <a:lnTo>
                    <a:pt x="923669" y="2260599"/>
                  </a:lnTo>
                  <a:lnTo>
                    <a:pt x="924521" y="2222499"/>
                  </a:lnTo>
                  <a:lnTo>
                    <a:pt x="927060" y="2171699"/>
                  </a:lnTo>
                  <a:lnTo>
                    <a:pt x="931256" y="2120899"/>
                  </a:lnTo>
                  <a:lnTo>
                    <a:pt x="937080" y="2070099"/>
                  </a:lnTo>
                  <a:lnTo>
                    <a:pt x="944504" y="2031999"/>
                  </a:lnTo>
                  <a:lnTo>
                    <a:pt x="953499" y="1981199"/>
                  </a:lnTo>
                  <a:lnTo>
                    <a:pt x="964036" y="1943099"/>
                  </a:lnTo>
                  <a:lnTo>
                    <a:pt x="976087" y="1892299"/>
                  </a:lnTo>
                  <a:lnTo>
                    <a:pt x="989623" y="1854199"/>
                  </a:lnTo>
                  <a:lnTo>
                    <a:pt x="1004615" y="1803399"/>
                  </a:lnTo>
                  <a:lnTo>
                    <a:pt x="1021035" y="1765299"/>
                  </a:lnTo>
                  <a:lnTo>
                    <a:pt x="1038853" y="1714499"/>
                  </a:lnTo>
                  <a:lnTo>
                    <a:pt x="1058040" y="1676399"/>
                  </a:lnTo>
                  <a:lnTo>
                    <a:pt x="1078570" y="1638299"/>
                  </a:lnTo>
                  <a:lnTo>
                    <a:pt x="1100411" y="1600199"/>
                  </a:lnTo>
                  <a:lnTo>
                    <a:pt x="1123536" y="1562099"/>
                  </a:lnTo>
                  <a:lnTo>
                    <a:pt x="1147916" y="1523999"/>
                  </a:lnTo>
                  <a:lnTo>
                    <a:pt x="1173523" y="1485899"/>
                  </a:lnTo>
                  <a:lnTo>
                    <a:pt x="1200327" y="1447799"/>
                  </a:lnTo>
                  <a:lnTo>
                    <a:pt x="1228300" y="1409699"/>
                  </a:lnTo>
                  <a:lnTo>
                    <a:pt x="1257412" y="1384299"/>
                  </a:lnTo>
                  <a:lnTo>
                    <a:pt x="1287637" y="1346199"/>
                  </a:lnTo>
                  <a:lnTo>
                    <a:pt x="1318943" y="1308099"/>
                  </a:lnTo>
                  <a:lnTo>
                    <a:pt x="1351304" y="1282699"/>
                  </a:lnTo>
                  <a:lnTo>
                    <a:pt x="1384689" y="1257299"/>
                  </a:lnTo>
                  <a:lnTo>
                    <a:pt x="1419071" y="1219199"/>
                  </a:lnTo>
                  <a:lnTo>
                    <a:pt x="1454421" y="1193799"/>
                  </a:lnTo>
                  <a:lnTo>
                    <a:pt x="1490710" y="1168399"/>
                  </a:lnTo>
                  <a:lnTo>
                    <a:pt x="1527908" y="1142999"/>
                  </a:lnTo>
                  <a:lnTo>
                    <a:pt x="1565989" y="1117599"/>
                  </a:lnTo>
                  <a:lnTo>
                    <a:pt x="1604922" y="1092199"/>
                  </a:lnTo>
                  <a:lnTo>
                    <a:pt x="1644678" y="1066799"/>
                  </a:lnTo>
                  <a:lnTo>
                    <a:pt x="1685231" y="1054099"/>
                  </a:lnTo>
                  <a:lnTo>
                    <a:pt x="1726549" y="1028699"/>
                  </a:lnTo>
                  <a:lnTo>
                    <a:pt x="1811371" y="1003299"/>
                  </a:lnTo>
                  <a:lnTo>
                    <a:pt x="1854817" y="977899"/>
                  </a:lnTo>
                  <a:lnTo>
                    <a:pt x="1943635" y="952499"/>
                  </a:lnTo>
                  <a:lnTo>
                    <a:pt x="2032955" y="952499"/>
                  </a:lnTo>
                  <a:lnTo>
                    <a:pt x="1851792" y="1003299"/>
                  </a:lnTo>
                  <a:lnTo>
                    <a:pt x="1808120" y="1015999"/>
                  </a:lnTo>
                  <a:lnTo>
                    <a:pt x="1765155" y="1041399"/>
                  </a:lnTo>
                  <a:lnTo>
                    <a:pt x="1722929" y="1054099"/>
                  </a:lnTo>
                  <a:lnTo>
                    <a:pt x="1681471" y="1079499"/>
                  </a:lnTo>
                  <a:lnTo>
                    <a:pt x="1640812" y="1092199"/>
                  </a:lnTo>
                  <a:lnTo>
                    <a:pt x="1600982" y="1117599"/>
                  </a:lnTo>
                  <a:lnTo>
                    <a:pt x="1562011" y="1142999"/>
                  </a:lnTo>
                  <a:lnTo>
                    <a:pt x="1523930" y="1168399"/>
                  </a:lnTo>
                  <a:lnTo>
                    <a:pt x="1486769" y="1193799"/>
                  </a:lnTo>
                  <a:lnTo>
                    <a:pt x="1450558" y="1219199"/>
                  </a:lnTo>
                  <a:lnTo>
                    <a:pt x="1415327" y="1244599"/>
                  </a:lnTo>
                  <a:lnTo>
                    <a:pt x="1381107" y="1282699"/>
                  </a:lnTo>
                  <a:lnTo>
                    <a:pt x="1347928" y="1308099"/>
                  </a:lnTo>
                  <a:lnTo>
                    <a:pt x="1315821" y="1346199"/>
                  </a:lnTo>
                  <a:lnTo>
                    <a:pt x="1284814" y="1371599"/>
                  </a:lnTo>
                  <a:lnTo>
                    <a:pt x="1254940" y="1409699"/>
                  </a:lnTo>
                  <a:lnTo>
                    <a:pt x="1226228" y="1447799"/>
                  </a:lnTo>
                  <a:lnTo>
                    <a:pt x="1198708" y="1485899"/>
                  </a:lnTo>
                  <a:lnTo>
                    <a:pt x="1172411" y="1511299"/>
                  </a:lnTo>
                  <a:lnTo>
                    <a:pt x="1147367" y="1549399"/>
                  </a:lnTo>
                  <a:lnTo>
                    <a:pt x="1123606" y="1600199"/>
                  </a:lnTo>
                  <a:lnTo>
                    <a:pt x="1101158" y="1638299"/>
                  </a:lnTo>
                  <a:lnTo>
                    <a:pt x="1080054" y="1676399"/>
                  </a:lnTo>
                  <a:lnTo>
                    <a:pt x="1060325" y="1714499"/>
                  </a:lnTo>
                  <a:lnTo>
                    <a:pt x="1042000" y="1752599"/>
                  </a:lnTo>
                  <a:lnTo>
                    <a:pt x="1025109" y="1803399"/>
                  </a:lnTo>
                  <a:lnTo>
                    <a:pt x="1009683" y="1841499"/>
                  </a:lnTo>
                  <a:lnTo>
                    <a:pt x="995753" y="1892299"/>
                  </a:lnTo>
                  <a:lnTo>
                    <a:pt x="983348" y="1930399"/>
                  </a:lnTo>
                  <a:lnTo>
                    <a:pt x="972499" y="1981199"/>
                  </a:lnTo>
                  <a:lnTo>
                    <a:pt x="963235" y="2031999"/>
                  </a:lnTo>
                  <a:lnTo>
                    <a:pt x="955588" y="2070099"/>
                  </a:lnTo>
                  <a:lnTo>
                    <a:pt x="949588" y="2120899"/>
                  </a:lnTo>
                  <a:lnTo>
                    <a:pt x="945265" y="2171699"/>
                  </a:lnTo>
                  <a:lnTo>
                    <a:pt x="942648" y="2222499"/>
                  </a:lnTo>
                  <a:lnTo>
                    <a:pt x="941770" y="2260599"/>
                  </a:lnTo>
                  <a:lnTo>
                    <a:pt x="942648" y="2311399"/>
                  </a:lnTo>
                  <a:lnTo>
                    <a:pt x="945265" y="2362199"/>
                  </a:lnTo>
                  <a:lnTo>
                    <a:pt x="949588" y="2412999"/>
                  </a:lnTo>
                  <a:lnTo>
                    <a:pt x="955588" y="2451099"/>
                  </a:lnTo>
                  <a:lnTo>
                    <a:pt x="963235" y="2501899"/>
                  </a:lnTo>
                  <a:lnTo>
                    <a:pt x="972499" y="2552699"/>
                  </a:lnTo>
                  <a:lnTo>
                    <a:pt x="983348" y="2590799"/>
                  </a:lnTo>
                  <a:lnTo>
                    <a:pt x="995753" y="2641599"/>
                  </a:lnTo>
                  <a:lnTo>
                    <a:pt x="1009683" y="2679699"/>
                  </a:lnTo>
                  <a:lnTo>
                    <a:pt x="1025109" y="2730499"/>
                  </a:lnTo>
                  <a:lnTo>
                    <a:pt x="1042000" y="2768599"/>
                  </a:lnTo>
                  <a:lnTo>
                    <a:pt x="1060325" y="2819399"/>
                  </a:lnTo>
                  <a:lnTo>
                    <a:pt x="1080054" y="2857499"/>
                  </a:lnTo>
                  <a:lnTo>
                    <a:pt x="1101158" y="2895599"/>
                  </a:lnTo>
                  <a:lnTo>
                    <a:pt x="1123606" y="2933699"/>
                  </a:lnTo>
                  <a:lnTo>
                    <a:pt x="1131526" y="2946399"/>
                  </a:lnTo>
                  <a:lnTo>
                    <a:pt x="1109213" y="2946399"/>
                  </a:lnTo>
                  <a:lnTo>
                    <a:pt x="767652" y="3149599"/>
                  </a:lnTo>
                  <a:close/>
                </a:path>
                <a:path w="2503805" h="4533900">
                  <a:moveTo>
                    <a:pt x="2174776" y="3594099"/>
                  </a:moveTo>
                  <a:lnTo>
                    <a:pt x="2021996" y="3594099"/>
                  </a:lnTo>
                  <a:lnTo>
                    <a:pt x="1832960" y="3543299"/>
                  </a:lnTo>
                  <a:lnTo>
                    <a:pt x="1787473" y="3517899"/>
                  </a:lnTo>
                  <a:lnTo>
                    <a:pt x="1742763" y="3505199"/>
                  </a:lnTo>
                  <a:lnTo>
                    <a:pt x="1698862" y="3479799"/>
                  </a:lnTo>
                  <a:lnTo>
                    <a:pt x="1655805" y="3467099"/>
                  </a:lnTo>
                  <a:lnTo>
                    <a:pt x="1613625" y="3441699"/>
                  </a:lnTo>
                  <a:lnTo>
                    <a:pt x="1572357" y="3416299"/>
                  </a:lnTo>
                  <a:lnTo>
                    <a:pt x="1532035" y="3390899"/>
                  </a:lnTo>
                  <a:lnTo>
                    <a:pt x="1492691" y="3365499"/>
                  </a:lnTo>
                  <a:lnTo>
                    <a:pt x="1454359" y="3340099"/>
                  </a:lnTo>
                  <a:lnTo>
                    <a:pt x="1417075" y="3301999"/>
                  </a:lnTo>
                  <a:lnTo>
                    <a:pt x="1380870" y="3276599"/>
                  </a:lnTo>
                  <a:lnTo>
                    <a:pt x="1345779" y="3238499"/>
                  </a:lnTo>
                  <a:lnTo>
                    <a:pt x="1311837" y="3213099"/>
                  </a:lnTo>
                  <a:lnTo>
                    <a:pt x="1279076" y="3174999"/>
                  </a:lnTo>
                  <a:lnTo>
                    <a:pt x="1247530" y="3136899"/>
                  </a:lnTo>
                  <a:lnTo>
                    <a:pt x="1217233" y="3098799"/>
                  </a:lnTo>
                  <a:lnTo>
                    <a:pt x="1188219" y="3060699"/>
                  </a:lnTo>
                  <a:lnTo>
                    <a:pt x="1160522" y="3022599"/>
                  </a:lnTo>
                  <a:lnTo>
                    <a:pt x="1134176" y="2984499"/>
                  </a:lnTo>
                  <a:lnTo>
                    <a:pt x="1109213" y="2946399"/>
                  </a:lnTo>
                  <a:lnTo>
                    <a:pt x="1131526" y="2946399"/>
                  </a:lnTo>
                  <a:lnTo>
                    <a:pt x="1147367" y="2971799"/>
                  </a:lnTo>
                  <a:lnTo>
                    <a:pt x="1172411" y="3009899"/>
                  </a:lnTo>
                  <a:lnTo>
                    <a:pt x="1198708" y="3047999"/>
                  </a:lnTo>
                  <a:lnTo>
                    <a:pt x="1226228" y="3086099"/>
                  </a:lnTo>
                  <a:lnTo>
                    <a:pt x="1254940" y="3124199"/>
                  </a:lnTo>
                  <a:lnTo>
                    <a:pt x="1284814" y="3162299"/>
                  </a:lnTo>
                  <a:lnTo>
                    <a:pt x="1315821" y="3187699"/>
                  </a:lnTo>
                  <a:lnTo>
                    <a:pt x="1347928" y="3225799"/>
                  </a:lnTo>
                  <a:lnTo>
                    <a:pt x="1381107" y="3251199"/>
                  </a:lnTo>
                  <a:lnTo>
                    <a:pt x="1415327" y="3276599"/>
                  </a:lnTo>
                  <a:lnTo>
                    <a:pt x="1450558" y="3314699"/>
                  </a:lnTo>
                  <a:lnTo>
                    <a:pt x="1486769" y="3340099"/>
                  </a:lnTo>
                  <a:lnTo>
                    <a:pt x="1523930" y="3365499"/>
                  </a:lnTo>
                  <a:lnTo>
                    <a:pt x="1562011" y="3390899"/>
                  </a:lnTo>
                  <a:lnTo>
                    <a:pt x="1600982" y="3416299"/>
                  </a:lnTo>
                  <a:lnTo>
                    <a:pt x="1640812" y="3441699"/>
                  </a:lnTo>
                  <a:lnTo>
                    <a:pt x="1681471" y="3454399"/>
                  </a:lnTo>
                  <a:lnTo>
                    <a:pt x="1722929" y="3479799"/>
                  </a:lnTo>
                  <a:lnTo>
                    <a:pt x="1765155" y="3492499"/>
                  </a:lnTo>
                  <a:lnTo>
                    <a:pt x="1808120" y="3517899"/>
                  </a:lnTo>
                  <a:lnTo>
                    <a:pt x="1986754" y="3568699"/>
                  </a:lnTo>
                  <a:lnTo>
                    <a:pt x="2032955" y="3568699"/>
                  </a:lnTo>
                  <a:lnTo>
                    <a:pt x="2079713" y="3581399"/>
                  </a:lnTo>
                  <a:lnTo>
                    <a:pt x="2126997" y="3581399"/>
                  </a:lnTo>
                  <a:lnTo>
                    <a:pt x="2174776" y="3594099"/>
                  </a:lnTo>
                  <a:close/>
                </a:path>
                <a:path w="2503805" h="4533900">
                  <a:moveTo>
                    <a:pt x="2503192" y="3594099"/>
                  </a:moveTo>
                  <a:lnTo>
                    <a:pt x="2368629" y="3594099"/>
                  </a:lnTo>
                  <a:lnTo>
                    <a:pt x="2416409" y="3581399"/>
                  </a:lnTo>
                  <a:lnTo>
                    <a:pt x="2463693" y="3581399"/>
                  </a:lnTo>
                  <a:lnTo>
                    <a:pt x="2503192" y="3568699"/>
                  </a:lnTo>
                  <a:lnTo>
                    <a:pt x="2503192" y="3594099"/>
                  </a:lnTo>
                  <a:close/>
                </a:path>
                <a:path w="2503805" h="4533900">
                  <a:moveTo>
                    <a:pt x="2415234" y="3606799"/>
                  </a:moveTo>
                  <a:lnTo>
                    <a:pt x="2120293" y="3606799"/>
                  </a:lnTo>
                  <a:lnTo>
                    <a:pt x="2070858" y="3594099"/>
                  </a:lnTo>
                  <a:lnTo>
                    <a:pt x="2462158" y="3594099"/>
                  </a:lnTo>
                  <a:lnTo>
                    <a:pt x="2415234" y="3606799"/>
                  </a:lnTo>
                  <a:close/>
                </a:path>
                <a:path w="2503805" h="4533900">
                  <a:moveTo>
                    <a:pt x="2271703" y="3619499"/>
                  </a:moveTo>
                  <a:lnTo>
                    <a:pt x="2220749" y="3606799"/>
                  </a:lnTo>
                  <a:lnTo>
                    <a:pt x="2319978" y="3606799"/>
                  </a:lnTo>
                  <a:lnTo>
                    <a:pt x="2271703" y="3619499"/>
                  </a:lnTo>
                  <a:close/>
                </a:path>
                <a:path w="2503805" h="4533900">
                  <a:moveTo>
                    <a:pt x="2503192" y="4051299"/>
                  </a:moveTo>
                  <a:lnTo>
                    <a:pt x="2463508" y="4051299"/>
                  </a:lnTo>
                  <a:lnTo>
                    <a:pt x="2503192" y="4038599"/>
                  </a:lnTo>
                  <a:lnTo>
                    <a:pt x="2503192" y="4051299"/>
                  </a:lnTo>
                  <a:close/>
                </a:path>
                <a:path w="2503805" h="4533900">
                  <a:moveTo>
                    <a:pt x="2376237" y="4076699"/>
                  </a:moveTo>
                  <a:lnTo>
                    <a:pt x="2166995" y="4076699"/>
                  </a:lnTo>
                  <a:lnTo>
                    <a:pt x="2119688" y="4063999"/>
                  </a:lnTo>
                  <a:lnTo>
                    <a:pt x="2423548" y="4063999"/>
                  </a:lnTo>
                  <a:lnTo>
                    <a:pt x="2376237" y="4076699"/>
                  </a:lnTo>
                  <a:close/>
                </a:path>
                <a:path w="2503805" h="4533900">
                  <a:moveTo>
                    <a:pt x="2280662" y="4521199"/>
                  </a:moveTo>
                  <a:lnTo>
                    <a:pt x="2262561" y="4521199"/>
                  </a:lnTo>
                  <a:lnTo>
                    <a:pt x="2262561" y="4076699"/>
                  </a:lnTo>
                  <a:lnTo>
                    <a:pt x="2280662" y="4076699"/>
                  </a:lnTo>
                  <a:lnTo>
                    <a:pt x="2280662" y="4521199"/>
                  </a:lnTo>
                  <a:close/>
                </a:path>
                <a:path w="2503805" h="4533900">
                  <a:moveTo>
                    <a:pt x="2024458" y="4508499"/>
                  </a:moveTo>
                  <a:lnTo>
                    <a:pt x="1894498" y="4508499"/>
                  </a:lnTo>
                  <a:lnTo>
                    <a:pt x="1803096" y="4483099"/>
                  </a:lnTo>
                  <a:lnTo>
                    <a:pt x="1884947" y="4483099"/>
                  </a:lnTo>
                  <a:lnTo>
                    <a:pt x="1931147" y="4495799"/>
                  </a:lnTo>
                  <a:lnTo>
                    <a:pt x="1977654" y="4495799"/>
                  </a:lnTo>
                  <a:lnTo>
                    <a:pt x="2024458" y="4508499"/>
                  </a:lnTo>
                  <a:close/>
                </a:path>
                <a:path w="2503805" h="4533900">
                  <a:moveTo>
                    <a:pt x="2166543" y="4521199"/>
                  </a:moveTo>
                  <a:lnTo>
                    <a:pt x="1987139" y="4521199"/>
                  </a:lnTo>
                  <a:lnTo>
                    <a:pt x="1940669" y="4508499"/>
                  </a:lnTo>
                  <a:lnTo>
                    <a:pt x="2118912" y="4508499"/>
                  </a:lnTo>
                  <a:lnTo>
                    <a:pt x="2166543" y="4521199"/>
                  </a:lnTo>
                  <a:close/>
                </a:path>
                <a:path w="2503805" h="4533900">
                  <a:moveTo>
                    <a:pt x="2462465" y="4533899"/>
                  </a:moveTo>
                  <a:lnTo>
                    <a:pt x="2080940" y="4533899"/>
                  </a:lnTo>
                  <a:lnTo>
                    <a:pt x="2033900" y="4521199"/>
                  </a:lnTo>
                  <a:lnTo>
                    <a:pt x="2376687" y="4521199"/>
                  </a:lnTo>
                  <a:lnTo>
                    <a:pt x="2424321" y="4508499"/>
                  </a:lnTo>
                  <a:lnTo>
                    <a:pt x="2503192" y="4508499"/>
                  </a:lnTo>
                  <a:lnTo>
                    <a:pt x="2503192" y="4521199"/>
                  </a:lnTo>
                  <a:lnTo>
                    <a:pt x="2462465" y="4533899"/>
                  </a:lnTo>
                  <a:close/>
                </a:path>
              </a:pathLst>
            </a:custGeom>
            <a:solidFill>
              <a:srgbClr val="618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7492466"/>
              <a:ext cx="1186180" cy="1187450"/>
            </a:xfrm>
            <a:custGeom>
              <a:avLst/>
              <a:gdLst/>
              <a:ahLst/>
              <a:cxnLst/>
              <a:rect l="l" t="t" r="r" b="b"/>
              <a:pathLst>
                <a:path w="1186180" h="1187450">
                  <a:moveTo>
                    <a:pt x="130505" y="0"/>
                  </a:moveTo>
                  <a:lnTo>
                    <a:pt x="69329" y="0"/>
                  </a:lnTo>
                  <a:lnTo>
                    <a:pt x="0" y="69405"/>
                  </a:lnTo>
                  <a:lnTo>
                    <a:pt x="0" y="130632"/>
                  </a:lnTo>
                  <a:lnTo>
                    <a:pt x="130505" y="0"/>
                  </a:lnTo>
                  <a:close/>
                </a:path>
                <a:path w="1186180" h="1187450">
                  <a:moveTo>
                    <a:pt x="394385" y="0"/>
                  </a:moveTo>
                  <a:lnTo>
                    <a:pt x="333209" y="0"/>
                  </a:lnTo>
                  <a:lnTo>
                    <a:pt x="0" y="333552"/>
                  </a:lnTo>
                  <a:lnTo>
                    <a:pt x="0" y="394792"/>
                  </a:lnTo>
                  <a:lnTo>
                    <a:pt x="394385" y="0"/>
                  </a:lnTo>
                  <a:close/>
                </a:path>
                <a:path w="1186180" h="1187450">
                  <a:moveTo>
                    <a:pt x="658228" y="0"/>
                  </a:moveTo>
                  <a:lnTo>
                    <a:pt x="597052" y="0"/>
                  </a:lnTo>
                  <a:lnTo>
                    <a:pt x="0" y="597662"/>
                  </a:lnTo>
                  <a:lnTo>
                    <a:pt x="0" y="658888"/>
                  </a:lnTo>
                  <a:lnTo>
                    <a:pt x="658228" y="0"/>
                  </a:lnTo>
                  <a:close/>
                </a:path>
                <a:path w="1186180" h="1187450">
                  <a:moveTo>
                    <a:pt x="922083" y="0"/>
                  </a:moveTo>
                  <a:lnTo>
                    <a:pt x="860907" y="0"/>
                  </a:lnTo>
                  <a:lnTo>
                    <a:pt x="0" y="861783"/>
                  </a:lnTo>
                  <a:lnTo>
                    <a:pt x="0" y="923023"/>
                  </a:lnTo>
                  <a:lnTo>
                    <a:pt x="922083" y="0"/>
                  </a:lnTo>
                  <a:close/>
                </a:path>
                <a:path w="1186180" h="1187450">
                  <a:moveTo>
                    <a:pt x="1185926" y="0"/>
                  </a:moveTo>
                  <a:lnTo>
                    <a:pt x="1124762" y="0"/>
                  </a:lnTo>
                  <a:lnTo>
                    <a:pt x="0" y="1125905"/>
                  </a:lnTo>
                  <a:lnTo>
                    <a:pt x="0" y="1187132"/>
                  </a:lnTo>
                  <a:lnTo>
                    <a:pt x="1185926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7492466"/>
              <a:ext cx="1278255" cy="1279525"/>
            </a:xfrm>
            <a:custGeom>
              <a:avLst/>
              <a:gdLst/>
              <a:ahLst/>
              <a:cxnLst/>
              <a:rect l="l" t="t" r="r" b="b"/>
              <a:pathLst>
                <a:path w="1278255" h="1279525">
                  <a:moveTo>
                    <a:pt x="222275" y="0"/>
                  </a:moveTo>
                  <a:lnTo>
                    <a:pt x="161099" y="0"/>
                  </a:lnTo>
                  <a:lnTo>
                    <a:pt x="0" y="161264"/>
                  </a:lnTo>
                  <a:lnTo>
                    <a:pt x="0" y="222504"/>
                  </a:lnTo>
                  <a:lnTo>
                    <a:pt x="222275" y="0"/>
                  </a:lnTo>
                  <a:close/>
                </a:path>
                <a:path w="1278255" h="1279525">
                  <a:moveTo>
                    <a:pt x="486105" y="0"/>
                  </a:moveTo>
                  <a:lnTo>
                    <a:pt x="424942" y="0"/>
                  </a:lnTo>
                  <a:lnTo>
                    <a:pt x="0" y="425373"/>
                  </a:lnTo>
                  <a:lnTo>
                    <a:pt x="0" y="486600"/>
                  </a:lnTo>
                  <a:lnTo>
                    <a:pt x="486105" y="0"/>
                  </a:lnTo>
                  <a:close/>
                </a:path>
                <a:path w="1278255" h="1279525">
                  <a:moveTo>
                    <a:pt x="749973" y="0"/>
                  </a:moveTo>
                  <a:lnTo>
                    <a:pt x="688797" y="0"/>
                  </a:lnTo>
                  <a:lnTo>
                    <a:pt x="0" y="689508"/>
                  </a:lnTo>
                  <a:lnTo>
                    <a:pt x="0" y="750735"/>
                  </a:lnTo>
                  <a:lnTo>
                    <a:pt x="749973" y="0"/>
                  </a:lnTo>
                  <a:close/>
                </a:path>
                <a:path w="1278255" h="1279525">
                  <a:moveTo>
                    <a:pt x="1013815" y="0"/>
                  </a:moveTo>
                  <a:lnTo>
                    <a:pt x="952639" y="0"/>
                  </a:lnTo>
                  <a:lnTo>
                    <a:pt x="0" y="953604"/>
                  </a:lnTo>
                  <a:lnTo>
                    <a:pt x="0" y="1014844"/>
                  </a:lnTo>
                  <a:lnTo>
                    <a:pt x="1013815" y="0"/>
                  </a:lnTo>
                  <a:close/>
                </a:path>
                <a:path w="1278255" h="1279525">
                  <a:moveTo>
                    <a:pt x="1277670" y="0"/>
                  </a:moveTo>
                  <a:lnTo>
                    <a:pt x="1216507" y="0"/>
                  </a:lnTo>
                  <a:lnTo>
                    <a:pt x="0" y="1217739"/>
                  </a:lnTo>
                  <a:lnTo>
                    <a:pt x="0" y="1278966"/>
                  </a:lnTo>
                  <a:lnTo>
                    <a:pt x="127767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7492466"/>
              <a:ext cx="1428750" cy="1400175"/>
            </a:xfrm>
            <a:custGeom>
              <a:avLst/>
              <a:gdLst/>
              <a:ahLst/>
              <a:cxnLst/>
              <a:rect l="l" t="t" r="r" b="b"/>
              <a:pathLst>
                <a:path w="1428750" h="1400175">
                  <a:moveTo>
                    <a:pt x="1428750" y="1279906"/>
                  </a:moveTo>
                  <a:lnTo>
                    <a:pt x="1308798" y="1399971"/>
                  </a:lnTo>
                  <a:lnTo>
                    <a:pt x="1369974" y="1399971"/>
                  </a:lnTo>
                  <a:lnTo>
                    <a:pt x="1428750" y="1341145"/>
                  </a:lnTo>
                  <a:lnTo>
                    <a:pt x="1428750" y="1279906"/>
                  </a:lnTo>
                  <a:close/>
                </a:path>
                <a:path w="1428750" h="1400175">
                  <a:moveTo>
                    <a:pt x="1428750" y="1015784"/>
                  </a:moveTo>
                  <a:lnTo>
                    <a:pt x="1044943" y="1399971"/>
                  </a:lnTo>
                  <a:lnTo>
                    <a:pt x="1106106" y="1399971"/>
                  </a:lnTo>
                  <a:lnTo>
                    <a:pt x="1428750" y="1077010"/>
                  </a:lnTo>
                  <a:lnTo>
                    <a:pt x="1428750" y="1015784"/>
                  </a:lnTo>
                  <a:close/>
                </a:path>
                <a:path w="1428750" h="1400175">
                  <a:moveTo>
                    <a:pt x="1428750" y="751662"/>
                  </a:moveTo>
                  <a:lnTo>
                    <a:pt x="781088" y="1399971"/>
                  </a:lnTo>
                  <a:lnTo>
                    <a:pt x="842251" y="1399971"/>
                  </a:lnTo>
                  <a:lnTo>
                    <a:pt x="1428750" y="812888"/>
                  </a:lnTo>
                  <a:lnTo>
                    <a:pt x="1428750" y="751662"/>
                  </a:lnTo>
                  <a:close/>
                </a:path>
                <a:path w="1428750" h="1400175">
                  <a:moveTo>
                    <a:pt x="1428750" y="487553"/>
                  </a:moveTo>
                  <a:lnTo>
                    <a:pt x="517245" y="1399971"/>
                  </a:lnTo>
                  <a:lnTo>
                    <a:pt x="578408" y="1399971"/>
                  </a:lnTo>
                  <a:lnTo>
                    <a:pt x="1428750" y="548792"/>
                  </a:lnTo>
                  <a:lnTo>
                    <a:pt x="1428750" y="487553"/>
                  </a:lnTo>
                  <a:close/>
                </a:path>
                <a:path w="1428750" h="1400175">
                  <a:moveTo>
                    <a:pt x="1428750" y="223405"/>
                  </a:moveTo>
                  <a:lnTo>
                    <a:pt x="253365" y="1399971"/>
                  </a:lnTo>
                  <a:lnTo>
                    <a:pt x="314540" y="1399971"/>
                  </a:lnTo>
                  <a:lnTo>
                    <a:pt x="1428750" y="284645"/>
                  </a:lnTo>
                  <a:lnTo>
                    <a:pt x="1428750" y="223405"/>
                  </a:lnTo>
                  <a:close/>
                </a:path>
                <a:path w="1428750" h="1400175">
                  <a:moveTo>
                    <a:pt x="1428750" y="0"/>
                  </a:moveTo>
                  <a:lnTo>
                    <a:pt x="1388084" y="0"/>
                  </a:lnTo>
                  <a:lnTo>
                    <a:pt x="0" y="1389494"/>
                  </a:lnTo>
                  <a:lnTo>
                    <a:pt x="0" y="1399971"/>
                  </a:lnTo>
                  <a:lnTo>
                    <a:pt x="50685" y="1399971"/>
                  </a:lnTo>
                  <a:lnTo>
                    <a:pt x="1428750" y="20535"/>
                  </a:lnTo>
                  <a:lnTo>
                    <a:pt x="142875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267" y="7543609"/>
              <a:ext cx="1348105" cy="1349375"/>
            </a:xfrm>
            <a:custGeom>
              <a:avLst/>
              <a:gdLst/>
              <a:ahLst/>
              <a:cxnLst/>
              <a:rect l="l" t="t" r="r" b="b"/>
              <a:pathLst>
                <a:path w="1348105" h="1349375">
                  <a:moveTo>
                    <a:pt x="1347470" y="0"/>
                  </a:moveTo>
                  <a:lnTo>
                    <a:pt x="0" y="1348828"/>
                  </a:lnTo>
                  <a:lnTo>
                    <a:pt x="61175" y="1348828"/>
                  </a:lnTo>
                  <a:lnTo>
                    <a:pt x="1347470" y="61239"/>
                  </a:lnTo>
                  <a:lnTo>
                    <a:pt x="1347470" y="0"/>
                  </a:lnTo>
                  <a:close/>
                </a:path>
                <a:path w="1348105" h="1349375">
                  <a:moveTo>
                    <a:pt x="1347482" y="1320596"/>
                  </a:moveTo>
                  <a:lnTo>
                    <a:pt x="1319276" y="1348828"/>
                  </a:lnTo>
                  <a:lnTo>
                    <a:pt x="1347482" y="1348828"/>
                  </a:lnTo>
                  <a:lnTo>
                    <a:pt x="1347482" y="1320596"/>
                  </a:lnTo>
                  <a:close/>
                </a:path>
                <a:path w="1348105" h="1349375">
                  <a:moveTo>
                    <a:pt x="1347482" y="1056474"/>
                  </a:moveTo>
                  <a:lnTo>
                    <a:pt x="1055408" y="1348828"/>
                  </a:lnTo>
                  <a:lnTo>
                    <a:pt x="1116584" y="1348828"/>
                  </a:lnTo>
                  <a:lnTo>
                    <a:pt x="1347482" y="1117701"/>
                  </a:lnTo>
                  <a:lnTo>
                    <a:pt x="1347482" y="1056474"/>
                  </a:lnTo>
                  <a:close/>
                </a:path>
                <a:path w="1348105" h="1349375">
                  <a:moveTo>
                    <a:pt x="1347482" y="792365"/>
                  </a:moveTo>
                  <a:lnTo>
                    <a:pt x="791565" y="1348828"/>
                  </a:lnTo>
                  <a:lnTo>
                    <a:pt x="852741" y="1348828"/>
                  </a:lnTo>
                  <a:lnTo>
                    <a:pt x="1347482" y="853592"/>
                  </a:lnTo>
                  <a:lnTo>
                    <a:pt x="1347482" y="792365"/>
                  </a:lnTo>
                  <a:close/>
                </a:path>
                <a:path w="1348105" h="1349375">
                  <a:moveTo>
                    <a:pt x="1347482" y="528231"/>
                  </a:moveTo>
                  <a:lnTo>
                    <a:pt x="527710" y="1348828"/>
                  </a:lnTo>
                  <a:lnTo>
                    <a:pt x="588873" y="1348828"/>
                  </a:lnTo>
                  <a:lnTo>
                    <a:pt x="1347482" y="589470"/>
                  </a:lnTo>
                  <a:lnTo>
                    <a:pt x="1347482" y="528231"/>
                  </a:lnTo>
                  <a:close/>
                </a:path>
                <a:path w="1348105" h="1349375">
                  <a:moveTo>
                    <a:pt x="1347482" y="264109"/>
                  </a:moveTo>
                  <a:lnTo>
                    <a:pt x="263842" y="1348828"/>
                  </a:lnTo>
                  <a:lnTo>
                    <a:pt x="325018" y="1348828"/>
                  </a:lnTo>
                  <a:lnTo>
                    <a:pt x="1347482" y="325335"/>
                  </a:lnTo>
                  <a:lnTo>
                    <a:pt x="1347482" y="264109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278489" y="6226637"/>
            <a:ext cx="8429883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3935" algn="ctr">
              <a:lnSpc>
                <a:spcPct val="100000"/>
              </a:lnSpc>
              <a:spcBef>
                <a:spcPts val="100"/>
              </a:spcBef>
            </a:pPr>
            <a:r>
              <a:rPr sz="4000" b="1" spc="-155" dirty="0">
                <a:latin typeface="Trebuchet MS"/>
                <a:cs typeface="Trebuchet MS"/>
              </a:rPr>
              <a:t>AUTHOR</a:t>
            </a:r>
            <a:r>
              <a:rPr sz="4000" b="1" spc="-185" dirty="0">
                <a:latin typeface="Trebuchet MS"/>
                <a:cs typeface="Trebuchet MS"/>
              </a:rPr>
              <a:t> </a:t>
            </a:r>
            <a:r>
              <a:rPr sz="4000" b="1" spc="-415" dirty="0">
                <a:latin typeface="Trebuchet MS"/>
                <a:cs typeface="Trebuchet MS"/>
              </a:rPr>
              <a:t>1,2,etc</a:t>
            </a:r>
            <a:endParaRPr lang="en-US" sz="4000" b="1" spc="-415" dirty="0">
              <a:latin typeface="Trebuchet MS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2975"/>
              </a:spcBef>
            </a:pPr>
            <a:r>
              <a:rPr lang="en-US" sz="3500" b="1" i="1" spc="-320" dirty="0">
                <a:latin typeface="Trebuchet MS"/>
                <a:cs typeface="Trebuchet MS"/>
              </a:rPr>
              <a:t>(</a:t>
            </a:r>
            <a:r>
              <a:rPr sz="3500" b="1" i="1" spc="-320" dirty="0">
                <a:latin typeface="Trebuchet MS"/>
                <a:cs typeface="Trebuchet MS"/>
              </a:rPr>
              <a:t>max</a:t>
            </a:r>
            <a:r>
              <a:rPr sz="3500" b="1" i="1" spc="-185" dirty="0">
                <a:latin typeface="Trebuchet MS"/>
                <a:cs typeface="Trebuchet MS"/>
              </a:rPr>
              <a:t> </a:t>
            </a:r>
            <a:r>
              <a:rPr lang="en-ID" sz="3500" b="1" i="1" spc="-310" dirty="0">
                <a:latin typeface="Trebuchet MS"/>
                <a:cs typeface="Trebuchet MS"/>
              </a:rPr>
              <a:t>10</a:t>
            </a:r>
            <a:r>
              <a:rPr sz="3500" b="1" i="1" spc="-185" dirty="0">
                <a:latin typeface="Trebuchet MS"/>
                <a:cs typeface="Trebuchet MS"/>
              </a:rPr>
              <a:t> </a:t>
            </a:r>
            <a:r>
              <a:rPr sz="3500" b="1" i="1" spc="-215" dirty="0">
                <a:latin typeface="Trebuchet MS"/>
                <a:cs typeface="Trebuchet MS"/>
              </a:rPr>
              <a:t>slide</a:t>
            </a:r>
            <a:r>
              <a:rPr sz="3500" b="1" i="1" spc="-180" dirty="0">
                <a:latin typeface="Trebuchet MS"/>
                <a:cs typeface="Trebuchet MS"/>
              </a:rPr>
              <a:t> </a:t>
            </a:r>
            <a:r>
              <a:rPr sz="3500" b="1" i="1" spc="-290" dirty="0">
                <a:latin typeface="Trebuchet MS"/>
                <a:cs typeface="Trebuchet MS"/>
              </a:rPr>
              <a:t>except</a:t>
            </a:r>
            <a:r>
              <a:rPr sz="3500" b="1" i="1" spc="-185" dirty="0">
                <a:latin typeface="Trebuchet MS"/>
                <a:cs typeface="Trebuchet MS"/>
              </a:rPr>
              <a:t> </a:t>
            </a:r>
            <a:r>
              <a:rPr sz="3500" b="1" i="1" spc="-260" dirty="0">
                <a:latin typeface="Trebuchet MS"/>
                <a:cs typeface="Trebuchet MS"/>
              </a:rPr>
              <a:t>title</a:t>
            </a:r>
            <a:r>
              <a:rPr sz="3500" b="1" i="1" spc="-185" dirty="0">
                <a:latin typeface="Trebuchet MS"/>
                <a:cs typeface="Trebuchet MS"/>
              </a:rPr>
              <a:t> </a:t>
            </a:r>
            <a:r>
              <a:rPr sz="3500" b="1" i="1" spc="-254" dirty="0">
                <a:latin typeface="Trebuchet MS"/>
                <a:cs typeface="Trebuchet MS"/>
              </a:rPr>
              <a:t>and</a:t>
            </a:r>
            <a:r>
              <a:rPr sz="3500" b="1" i="1" spc="-180" dirty="0">
                <a:latin typeface="Trebuchet MS"/>
                <a:cs typeface="Trebuchet MS"/>
              </a:rPr>
              <a:t> </a:t>
            </a:r>
            <a:r>
              <a:rPr sz="3500" b="1" i="1" spc="-270" dirty="0">
                <a:latin typeface="Trebuchet MS"/>
                <a:cs typeface="Trebuchet MS"/>
              </a:rPr>
              <a:t>reference</a:t>
            </a:r>
            <a:r>
              <a:rPr lang="en-US" sz="3500" b="1" i="1" spc="-270" dirty="0">
                <a:latin typeface="Trebuchet MS"/>
                <a:cs typeface="Trebuchet MS"/>
              </a:rPr>
              <a:t>)</a:t>
            </a:r>
            <a:endParaRPr sz="3500" dirty="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C0C85F1-4CC1-A291-4D4E-524629C504BB}"/>
              </a:ext>
            </a:extLst>
          </p:cNvPr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grpSp>
          <p:nvGrpSpPr>
            <p:cNvPr id="18" name="object 18"/>
            <p:cNvGrpSpPr/>
            <p:nvPr/>
          </p:nvGrpSpPr>
          <p:grpSpPr>
            <a:xfrm>
              <a:off x="14013755" y="0"/>
              <a:ext cx="4274820" cy="1257935"/>
              <a:chOff x="14013755" y="0"/>
              <a:chExt cx="4274820" cy="1257935"/>
            </a:xfrm>
          </p:grpSpPr>
          <p:sp>
            <p:nvSpPr>
              <p:cNvPr id="19" name="object 19"/>
              <p:cNvSpPr/>
              <p:nvPr/>
            </p:nvSpPr>
            <p:spPr>
              <a:xfrm>
                <a:off x="14013755" y="0"/>
                <a:ext cx="4274820" cy="1257935"/>
              </a:xfrm>
              <a:custGeom>
                <a:avLst/>
                <a:gdLst/>
                <a:ahLst/>
                <a:cxnLst/>
                <a:rect l="l" t="t" r="r" b="b"/>
                <a:pathLst>
                  <a:path w="4274819" h="1257935">
                    <a:moveTo>
                      <a:pt x="4274244" y="1257629"/>
                    </a:moveTo>
                    <a:lnTo>
                      <a:pt x="571499" y="1257629"/>
                    </a:lnTo>
                    <a:lnTo>
                      <a:pt x="524628" y="1255735"/>
                    </a:lnTo>
                    <a:lnTo>
                      <a:pt x="478799" y="1250149"/>
                    </a:lnTo>
                    <a:lnTo>
                      <a:pt x="434161" y="1241020"/>
                    </a:lnTo>
                    <a:lnTo>
                      <a:pt x="390861" y="1228494"/>
                    </a:lnTo>
                    <a:lnTo>
                      <a:pt x="349046" y="1212718"/>
                    </a:lnTo>
                    <a:lnTo>
                      <a:pt x="308862" y="1193840"/>
                    </a:lnTo>
                    <a:lnTo>
                      <a:pt x="270458" y="1172006"/>
                    </a:lnTo>
                    <a:lnTo>
                      <a:pt x="233979" y="1147363"/>
                    </a:lnTo>
                    <a:lnTo>
                      <a:pt x="199573" y="1120059"/>
                    </a:lnTo>
                    <a:lnTo>
                      <a:pt x="167388" y="1090241"/>
                    </a:lnTo>
                    <a:lnTo>
                      <a:pt x="137570" y="1058055"/>
                    </a:lnTo>
                    <a:lnTo>
                      <a:pt x="110266" y="1023650"/>
                    </a:lnTo>
                    <a:lnTo>
                      <a:pt x="85623" y="987171"/>
                    </a:lnTo>
                    <a:lnTo>
                      <a:pt x="63789" y="948767"/>
                    </a:lnTo>
                    <a:lnTo>
                      <a:pt x="44911" y="908583"/>
                    </a:lnTo>
                    <a:lnTo>
                      <a:pt x="29135" y="866768"/>
                    </a:lnTo>
                    <a:lnTo>
                      <a:pt x="16609" y="823467"/>
                    </a:lnTo>
                    <a:lnTo>
                      <a:pt x="7479" y="778830"/>
                    </a:lnTo>
                    <a:lnTo>
                      <a:pt x="1894" y="733001"/>
                    </a:lnTo>
                    <a:lnTo>
                      <a:pt x="0" y="686129"/>
                    </a:lnTo>
                    <a:lnTo>
                      <a:pt x="0" y="0"/>
                    </a:lnTo>
                    <a:lnTo>
                      <a:pt x="4274244" y="0"/>
                    </a:lnTo>
                    <a:lnTo>
                      <a:pt x="4274244" y="1257629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0" name="object 20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4302516" y="9761"/>
                <a:ext cx="1091653" cy="1091653"/>
              </a:xfrm>
              <a:prstGeom prst="rect">
                <a:avLst/>
              </a:prstGeom>
            </p:spPr>
          </p:pic>
          <p:pic>
            <p:nvPicPr>
              <p:cNvPr id="21" name="object 21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4699476" y="407502"/>
                <a:ext cx="303237" cy="303237"/>
              </a:xfrm>
              <a:prstGeom prst="rect">
                <a:avLst/>
              </a:prstGeom>
            </p:spPr>
          </p:pic>
        </p:grpSp>
        <p:sp>
          <p:nvSpPr>
            <p:cNvPr id="22" name="object 22"/>
            <p:cNvSpPr txBox="1"/>
            <p:nvPr/>
          </p:nvSpPr>
          <p:spPr>
            <a:xfrm>
              <a:off x="15571083" y="156397"/>
              <a:ext cx="835025" cy="941069"/>
            </a:xfrm>
            <a:prstGeom prst="rect">
              <a:avLst/>
            </a:prstGeom>
          </p:spPr>
          <p:txBody>
            <a:bodyPr vert="horz" wrap="square" lIns="0" tIns="81915" rIns="0" bIns="0" rtlCol="0">
              <a:spAutoFit/>
            </a:bodyPr>
            <a:lstStyle/>
            <a:p>
              <a:pPr marL="12700" marR="5080">
                <a:lnSpc>
                  <a:spcPts val="3340"/>
                </a:lnSpc>
                <a:spcBef>
                  <a:spcPts val="645"/>
                </a:spcBef>
              </a:pPr>
              <a:r>
                <a:rPr sz="3200" b="1" spc="-25" dirty="0">
                  <a:latin typeface="Trebuchet MS"/>
                  <a:cs typeface="Trebuchet MS"/>
                </a:rPr>
                <a:t>FIC </a:t>
              </a:r>
              <a:r>
                <a:rPr sz="3200" b="1" spc="-320" dirty="0">
                  <a:latin typeface="Trebuchet MS"/>
                  <a:cs typeface="Trebuchet MS"/>
                </a:rPr>
                <a:t>2025</a:t>
              </a:r>
              <a:endParaRPr sz="3200" dirty="0">
                <a:latin typeface="Trebuchet MS"/>
                <a:cs typeface="Trebuchet MS"/>
              </a:endParaRPr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459880" y="92366"/>
              <a:ext cx="1828119" cy="933450"/>
            </a:xfrm>
            <a:prstGeom prst="rect">
              <a:avLst/>
            </a:prstGeom>
          </p:spPr>
        </p:pic>
      </p:grpSp>
      <p:sp>
        <p:nvSpPr>
          <p:cNvPr id="25" name="object 25"/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25A02C7F-BABD-D476-DE0F-D580065B90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1065" y="1733984"/>
            <a:ext cx="378650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345" dirty="0">
                <a:latin typeface="Trebuchet MS"/>
                <a:cs typeface="Trebuchet MS"/>
              </a:rPr>
              <a:t>Background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66998" y="3161674"/>
            <a:ext cx="1221105" cy="3149600"/>
          </a:xfrm>
          <a:custGeom>
            <a:avLst/>
            <a:gdLst/>
            <a:ahLst/>
            <a:cxnLst/>
            <a:rect l="l" t="t" r="r" b="b"/>
            <a:pathLst>
              <a:path w="1221105" h="3149600">
                <a:moveTo>
                  <a:pt x="1221001" y="3149599"/>
                </a:moveTo>
                <a:lnTo>
                  <a:pt x="1211065" y="3149599"/>
                </a:lnTo>
                <a:lnTo>
                  <a:pt x="1123177" y="3124199"/>
                </a:lnTo>
                <a:lnTo>
                  <a:pt x="1080022" y="3098799"/>
                </a:lnTo>
                <a:lnTo>
                  <a:pt x="995384" y="3073399"/>
                </a:lnTo>
                <a:lnTo>
                  <a:pt x="953940" y="3047999"/>
                </a:lnTo>
                <a:lnTo>
                  <a:pt x="913105" y="3035299"/>
                </a:lnTo>
                <a:lnTo>
                  <a:pt x="872899" y="3009899"/>
                </a:lnTo>
                <a:lnTo>
                  <a:pt x="833340" y="2997199"/>
                </a:lnTo>
                <a:lnTo>
                  <a:pt x="794447" y="2971799"/>
                </a:lnTo>
                <a:lnTo>
                  <a:pt x="756241" y="2946399"/>
                </a:lnTo>
                <a:lnTo>
                  <a:pt x="718740" y="2920999"/>
                </a:lnTo>
                <a:lnTo>
                  <a:pt x="681963" y="2895599"/>
                </a:lnTo>
                <a:lnTo>
                  <a:pt x="645930" y="2870199"/>
                </a:lnTo>
                <a:lnTo>
                  <a:pt x="610660" y="2844799"/>
                </a:lnTo>
                <a:lnTo>
                  <a:pt x="576172" y="2806699"/>
                </a:lnTo>
                <a:lnTo>
                  <a:pt x="542485" y="2781299"/>
                </a:lnTo>
                <a:lnTo>
                  <a:pt x="509620" y="2755899"/>
                </a:lnTo>
                <a:lnTo>
                  <a:pt x="477594" y="2717799"/>
                </a:lnTo>
                <a:lnTo>
                  <a:pt x="446427" y="2692399"/>
                </a:lnTo>
                <a:lnTo>
                  <a:pt x="416139" y="2654299"/>
                </a:lnTo>
                <a:lnTo>
                  <a:pt x="386748" y="2628899"/>
                </a:lnTo>
                <a:lnTo>
                  <a:pt x="358274" y="2590799"/>
                </a:lnTo>
                <a:lnTo>
                  <a:pt x="330737" y="2552699"/>
                </a:lnTo>
                <a:lnTo>
                  <a:pt x="304154" y="2514599"/>
                </a:lnTo>
                <a:lnTo>
                  <a:pt x="278547" y="2476499"/>
                </a:lnTo>
                <a:lnTo>
                  <a:pt x="253933" y="2438399"/>
                </a:lnTo>
                <a:lnTo>
                  <a:pt x="230332" y="2400299"/>
                </a:lnTo>
                <a:lnTo>
                  <a:pt x="207764" y="2362199"/>
                </a:lnTo>
                <a:lnTo>
                  <a:pt x="186247" y="2324099"/>
                </a:lnTo>
                <a:lnTo>
                  <a:pt x="165801" y="2285999"/>
                </a:lnTo>
                <a:lnTo>
                  <a:pt x="146445" y="2247899"/>
                </a:lnTo>
                <a:lnTo>
                  <a:pt x="128198" y="2209799"/>
                </a:lnTo>
                <a:lnTo>
                  <a:pt x="111080" y="2158999"/>
                </a:lnTo>
                <a:lnTo>
                  <a:pt x="95110" y="2120899"/>
                </a:lnTo>
                <a:lnTo>
                  <a:pt x="80307" y="2070099"/>
                </a:lnTo>
                <a:lnTo>
                  <a:pt x="66690" y="2031999"/>
                </a:lnTo>
                <a:lnTo>
                  <a:pt x="54279" y="1993899"/>
                </a:lnTo>
                <a:lnTo>
                  <a:pt x="43092" y="1943099"/>
                </a:lnTo>
                <a:lnTo>
                  <a:pt x="33149" y="1892299"/>
                </a:lnTo>
                <a:lnTo>
                  <a:pt x="24470" y="1854199"/>
                </a:lnTo>
                <a:lnTo>
                  <a:pt x="17073" y="1803399"/>
                </a:lnTo>
                <a:lnTo>
                  <a:pt x="10978" y="1765299"/>
                </a:lnTo>
                <a:lnTo>
                  <a:pt x="6204" y="1714499"/>
                </a:lnTo>
                <a:lnTo>
                  <a:pt x="2770" y="1663699"/>
                </a:lnTo>
                <a:lnTo>
                  <a:pt x="695" y="1612899"/>
                </a:lnTo>
                <a:lnTo>
                  <a:pt x="0" y="1574799"/>
                </a:lnTo>
                <a:lnTo>
                  <a:pt x="695" y="1523999"/>
                </a:lnTo>
                <a:lnTo>
                  <a:pt x="2770" y="1473199"/>
                </a:lnTo>
                <a:lnTo>
                  <a:pt x="6204" y="1422399"/>
                </a:lnTo>
                <a:lnTo>
                  <a:pt x="10978" y="1384299"/>
                </a:lnTo>
                <a:lnTo>
                  <a:pt x="17073" y="1333499"/>
                </a:lnTo>
                <a:lnTo>
                  <a:pt x="24470" y="1282699"/>
                </a:lnTo>
                <a:lnTo>
                  <a:pt x="33149" y="1244599"/>
                </a:lnTo>
                <a:lnTo>
                  <a:pt x="43092" y="1193799"/>
                </a:lnTo>
                <a:lnTo>
                  <a:pt x="54279" y="1155699"/>
                </a:lnTo>
                <a:lnTo>
                  <a:pt x="66690" y="1104899"/>
                </a:lnTo>
                <a:lnTo>
                  <a:pt x="80307" y="1066799"/>
                </a:lnTo>
                <a:lnTo>
                  <a:pt x="95110" y="1015999"/>
                </a:lnTo>
                <a:lnTo>
                  <a:pt x="111080" y="977899"/>
                </a:lnTo>
                <a:lnTo>
                  <a:pt x="128198" y="939799"/>
                </a:lnTo>
                <a:lnTo>
                  <a:pt x="146445" y="901699"/>
                </a:lnTo>
                <a:lnTo>
                  <a:pt x="165801" y="850899"/>
                </a:lnTo>
                <a:lnTo>
                  <a:pt x="186247" y="812799"/>
                </a:lnTo>
                <a:lnTo>
                  <a:pt x="207764" y="774699"/>
                </a:lnTo>
                <a:lnTo>
                  <a:pt x="230332" y="736599"/>
                </a:lnTo>
                <a:lnTo>
                  <a:pt x="253933" y="698499"/>
                </a:lnTo>
                <a:lnTo>
                  <a:pt x="278547" y="660399"/>
                </a:lnTo>
                <a:lnTo>
                  <a:pt x="304154" y="622299"/>
                </a:lnTo>
                <a:lnTo>
                  <a:pt x="330737" y="584199"/>
                </a:lnTo>
                <a:lnTo>
                  <a:pt x="358274" y="558799"/>
                </a:lnTo>
                <a:lnTo>
                  <a:pt x="386748" y="520699"/>
                </a:lnTo>
                <a:lnTo>
                  <a:pt x="416139" y="482599"/>
                </a:lnTo>
                <a:lnTo>
                  <a:pt x="446427" y="457199"/>
                </a:lnTo>
                <a:lnTo>
                  <a:pt x="477594" y="419099"/>
                </a:lnTo>
                <a:lnTo>
                  <a:pt x="509620" y="393699"/>
                </a:lnTo>
                <a:lnTo>
                  <a:pt x="542485" y="355599"/>
                </a:lnTo>
                <a:lnTo>
                  <a:pt x="576172" y="330199"/>
                </a:lnTo>
                <a:lnTo>
                  <a:pt x="610660" y="304799"/>
                </a:lnTo>
                <a:lnTo>
                  <a:pt x="645930" y="266699"/>
                </a:lnTo>
                <a:lnTo>
                  <a:pt x="681963" y="241299"/>
                </a:lnTo>
                <a:lnTo>
                  <a:pt x="718740" y="215899"/>
                </a:lnTo>
                <a:lnTo>
                  <a:pt x="756241" y="190499"/>
                </a:lnTo>
                <a:lnTo>
                  <a:pt x="794447" y="177799"/>
                </a:lnTo>
                <a:lnTo>
                  <a:pt x="833340" y="152399"/>
                </a:lnTo>
                <a:lnTo>
                  <a:pt x="872899" y="126999"/>
                </a:lnTo>
                <a:lnTo>
                  <a:pt x="913105" y="101599"/>
                </a:lnTo>
                <a:lnTo>
                  <a:pt x="995384" y="76199"/>
                </a:lnTo>
                <a:lnTo>
                  <a:pt x="1037418" y="50799"/>
                </a:lnTo>
                <a:lnTo>
                  <a:pt x="1211065" y="0"/>
                </a:lnTo>
                <a:lnTo>
                  <a:pt x="1221001" y="0"/>
                </a:lnTo>
                <a:lnTo>
                  <a:pt x="1221001" y="12699"/>
                </a:lnTo>
                <a:lnTo>
                  <a:pt x="1202132" y="12699"/>
                </a:lnTo>
                <a:lnTo>
                  <a:pt x="1070575" y="50799"/>
                </a:lnTo>
                <a:lnTo>
                  <a:pt x="1027837" y="76199"/>
                </a:lnTo>
                <a:lnTo>
                  <a:pt x="944152" y="101599"/>
                </a:lnTo>
                <a:lnTo>
                  <a:pt x="903246" y="126999"/>
                </a:lnTo>
                <a:lnTo>
                  <a:pt x="862991" y="152399"/>
                </a:lnTo>
                <a:lnTo>
                  <a:pt x="823406" y="165099"/>
                </a:lnTo>
                <a:lnTo>
                  <a:pt x="784511" y="190499"/>
                </a:lnTo>
                <a:lnTo>
                  <a:pt x="746327" y="215899"/>
                </a:lnTo>
                <a:lnTo>
                  <a:pt x="708874" y="241299"/>
                </a:lnTo>
                <a:lnTo>
                  <a:pt x="672171" y="266699"/>
                </a:lnTo>
                <a:lnTo>
                  <a:pt x="636239" y="292099"/>
                </a:lnTo>
                <a:lnTo>
                  <a:pt x="601098" y="330199"/>
                </a:lnTo>
                <a:lnTo>
                  <a:pt x="566767" y="355599"/>
                </a:lnTo>
                <a:lnTo>
                  <a:pt x="533266" y="380999"/>
                </a:lnTo>
                <a:lnTo>
                  <a:pt x="500617" y="419099"/>
                </a:lnTo>
                <a:lnTo>
                  <a:pt x="468838" y="444499"/>
                </a:lnTo>
                <a:lnTo>
                  <a:pt x="437949" y="482599"/>
                </a:lnTo>
                <a:lnTo>
                  <a:pt x="407971" y="507999"/>
                </a:lnTo>
                <a:lnTo>
                  <a:pt x="378924" y="546099"/>
                </a:lnTo>
                <a:lnTo>
                  <a:pt x="350827" y="584199"/>
                </a:lnTo>
                <a:lnTo>
                  <a:pt x="323701" y="622299"/>
                </a:lnTo>
                <a:lnTo>
                  <a:pt x="297566" y="660399"/>
                </a:lnTo>
                <a:lnTo>
                  <a:pt x="272441" y="698499"/>
                </a:lnTo>
                <a:lnTo>
                  <a:pt x="248347" y="736599"/>
                </a:lnTo>
                <a:lnTo>
                  <a:pt x="225303" y="774699"/>
                </a:lnTo>
                <a:lnTo>
                  <a:pt x="203330" y="812799"/>
                </a:lnTo>
                <a:lnTo>
                  <a:pt x="182448" y="850899"/>
                </a:lnTo>
                <a:lnTo>
                  <a:pt x="162676" y="888999"/>
                </a:lnTo>
                <a:lnTo>
                  <a:pt x="144035" y="927099"/>
                </a:lnTo>
                <a:lnTo>
                  <a:pt x="126545" y="977899"/>
                </a:lnTo>
                <a:lnTo>
                  <a:pt x="110225" y="1015999"/>
                </a:lnTo>
                <a:lnTo>
                  <a:pt x="95096" y="1066799"/>
                </a:lnTo>
                <a:lnTo>
                  <a:pt x="81177" y="1104899"/>
                </a:lnTo>
                <a:lnTo>
                  <a:pt x="68489" y="1155699"/>
                </a:lnTo>
                <a:lnTo>
                  <a:pt x="57052" y="1193799"/>
                </a:lnTo>
                <a:lnTo>
                  <a:pt x="46885" y="1244599"/>
                </a:lnTo>
                <a:lnTo>
                  <a:pt x="38009" y="1282699"/>
                </a:lnTo>
                <a:lnTo>
                  <a:pt x="30444" y="1333499"/>
                </a:lnTo>
                <a:lnTo>
                  <a:pt x="24210" y="1384299"/>
                </a:lnTo>
                <a:lnTo>
                  <a:pt x="19326" y="1422399"/>
                </a:lnTo>
                <a:lnTo>
                  <a:pt x="15812" y="1473199"/>
                </a:lnTo>
                <a:lnTo>
                  <a:pt x="13690" y="1523999"/>
                </a:lnTo>
                <a:lnTo>
                  <a:pt x="12978" y="1574799"/>
                </a:lnTo>
                <a:lnTo>
                  <a:pt x="13690" y="1612899"/>
                </a:lnTo>
                <a:lnTo>
                  <a:pt x="15812" y="1663699"/>
                </a:lnTo>
                <a:lnTo>
                  <a:pt x="19326" y="1714499"/>
                </a:lnTo>
                <a:lnTo>
                  <a:pt x="24210" y="1765299"/>
                </a:lnTo>
                <a:lnTo>
                  <a:pt x="30444" y="1803399"/>
                </a:lnTo>
                <a:lnTo>
                  <a:pt x="38009" y="1854199"/>
                </a:lnTo>
                <a:lnTo>
                  <a:pt x="46885" y="1904999"/>
                </a:lnTo>
                <a:lnTo>
                  <a:pt x="57052" y="1943099"/>
                </a:lnTo>
                <a:lnTo>
                  <a:pt x="68489" y="1993899"/>
                </a:lnTo>
                <a:lnTo>
                  <a:pt x="81177" y="2031999"/>
                </a:lnTo>
                <a:lnTo>
                  <a:pt x="95096" y="2082799"/>
                </a:lnTo>
                <a:lnTo>
                  <a:pt x="110225" y="2120899"/>
                </a:lnTo>
                <a:lnTo>
                  <a:pt x="126545" y="2171699"/>
                </a:lnTo>
                <a:lnTo>
                  <a:pt x="144035" y="2209799"/>
                </a:lnTo>
                <a:lnTo>
                  <a:pt x="162676" y="2247899"/>
                </a:lnTo>
                <a:lnTo>
                  <a:pt x="182448" y="2285999"/>
                </a:lnTo>
                <a:lnTo>
                  <a:pt x="203330" y="2336799"/>
                </a:lnTo>
                <a:lnTo>
                  <a:pt x="225303" y="2374899"/>
                </a:lnTo>
                <a:lnTo>
                  <a:pt x="248347" y="2412999"/>
                </a:lnTo>
                <a:lnTo>
                  <a:pt x="272441" y="2451099"/>
                </a:lnTo>
                <a:lnTo>
                  <a:pt x="297566" y="2489199"/>
                </a:lnTo>
                <a:lnTo>
                  <a:pt x="323701" y="2527299"/>
                </a:lnTo>
                <a:lnTo>
                  <a:pt x="350827" y="2552699"/>
                </a:lnTo>
                <a:lnTo>
                  <a:pt x="378924" y="2590799"/>
                </a:lnTo>
                <a:lnTo>
                  <a:pt x="407971" y="2628899"/>
                </a:lnTo>
                <a:lnTo>
                  <a:pt x="437949" y="2666999"/>
                </a:lnTo>
                <a:lnTo>
                  <a:pt x="468838" y="2692399"/>
                </a:lnTo>
                <a:lnTo>
                  <a:pt x="500617" y="2730499"/>
                </a:lnTo>
                <a:lnTo>
                  <a:pt x="533266" y="2755899"/>
                </a:lnTo>
                <a:lnTo>
                  <a:pt x="566767" y="2781299"/>
                </a:lnTo>
                <a:lnTo>
                  <a:pt x="601098" y="2819399"/>
                </a:lnTo>
                <a:lnTo>
                  <a:pt x="636239" y="2844799"/>
                </a:lnTo>
                <a:lnTo>
                  <a:pt x="672171" y="2870199"/>
                </a:lnTo>
                <a:lnTo>
                  <a:pt x="708874" y="2895599"/>
                </a:lnTo>
                <a:lnTo>
                  <a:pt x="746327" y="2920999"/>
                </a:lnTo>
                <a:lnTo>
                  <a:pt x="784511" y="2946399"/>
                </a:lnTo>
                <a:lnTo>
                  <a:pt x="823406" y="2971799"/>
                </a:lnTo>
                <a:lnTo>
                  <a:pt x="862991" y="2997199"/>
                </a:lnTo>
                <a:lnTo>
                  <a:pt x="903246" y="3009899"/>
                </a:lnTo>
                <a:lnTo>
                  <a:pt x="944152" y="3035299"/>
                </a:lnTo>
                <a:lnTo>
                  <a:pt x="985689" y="3047999"/>
                </a:lnTo>
                <a:lnTo>
                  <a:pt x="1027837" y="3073399"/>
                </a:lnTo>
                <a:lnTo>
                  <a:pt x="1202132" y="3124199"/>
                </a:lnTo>
                <a:lnTo>
                  <a:pt x="1221001" y="3136899"/>
                </a:lnTo>
                <a:lnTo>
                  <a:pt x="1221001" y="3149599"/>
                </a:lnTo>
                <a:close/>
              </a:path>
              <a:path w="1221105" h="3149600">
                <a:moveTo>
                  <a:pt x="1221001" y="2806699"/>
                </a:moveTo>
                <a:lnTo>
                  <a:pt x="1205608" y="2793999"/>
                </a:lnTo>
                <a:lnTo>
                  <a:pt x="1119891" y="2768599"/>
                </a:lnTo>
                <a:lnTo>
                  <a:pt x="1078157" y="2743199"/>
                </a:lnTo>
                <a:lnTo>
                  <a:pt x="1037213" y="2730499"/>
                </a:lnTo>
                <a:lnTo>
                  <a:pt x="997092" y="2705099"/>
                </a:lnTo>
                <a:lnTo>
                  <a:pt x="957824" y="2679699"/>
                </a:lnTo>
                <a:lnTo>
                  <a:pt x="919441" y="2654299"/>
                </a:lnTo>
                <a:lnTo>
                  <a:pt x="881975" y="2628899"/>
                </a:lnTo>
                <a:lnTo>
                  <a:pt x="845455" y="2603499"/>
                </a:lnTo>
                <a:lnTo>
                  <a:pt x="809915" y="2578099"/>
                </a:lnTo>
                <a:lnTo>
                  <a:pt x="775385" y="2552699"/>
                </a:lnTo>
                <a:lnTo>
                  <a:pt x="741896" y="2514599"/>
                </a:lnTo>
                <a:lnTo>
                  <a:pt x="709480" y="2489199"/>
                </a:lnTo>
                <a:lnTo>
                  <a:pt x="678168" y="2451099"/>
                </a:lnTo>
                <a:lnTo>
                  <a:pt x="647992" y="2425699"/>
                </a:lnTo>
                <a:lnTo>
                  <a:pt x="618982" y="2387599"/>
                </a:lnTo>
                <a:lnTo>
                  <a:pt x="591170" y="2349499"/>
                </a:lnTo>
                <a:lnTo>
                  <a:pt x="564588" y="2311399"/>
                </a:lnTo>
                <a:lnTo>
                  <a:pt x="539266" y="2273299"/>
                </a:lnTo>
                <a:lnTo>
                  <a:pt x="515237" y="2235199"/>
                </a:lnTo>
                <a:lnTo>
                  <a:pt x="492530" y="2197099"/>
                </a:lnTo>
                <a:lnTo>
                  <a:pt x="471179" y="2158999"/>
                </a:lnTo>
                <a:lnTo>
                  <a:pt x="451213" y="2120899"/>
                </a:lnTo>
                <a:lnTo>
                  <a:pt x="432665" y="2070099"/>
                </a:lnTo>
                <a:lnTo>
                  <a:pt x="415565" y="2031999"/>
                </a:lnTo>
                <a:lnTo>
                  <a:pt x="399945" y="1993899"/>
                </a:lnTo>
                <a:lnTo>
                  <a:pt x="385836" y="1943099"/>
                </a:lnTo>
                <a:lnTo>
                  <a:pt x="373270" y="1904999"/>
                </a:lnTo>
                <a:lnTo>
                  <a:pt x="362278" y="1854199"/>
                </a:lnTo>
                <a:lnTo>
                  <a:pt x="352891" y="1803399"/>
                </a:lnTo>
                <a:lnTo>
                  <a:pt x="345140" y="1765299"/>
                </a:lnTo>
                <a:lnTo>
                  <a:pt x="339057" y="1714499"/>
                </a:lnTo>
                <a:lnTo>
                  <a:pt x="334674" y="1663699"/>
                </a:lnTo>
                <a:lnTo>
                  <a:pt x="332021" y="1612899"/>
                </a:lnTo>
                <a:lnTo>
                  <a:pt x="331129" y="1574799"/>
                </a:lnTo>
                <a:lnTo>
                  <a:pt x="332021" y="1523999"/>
                </a:lnTo>
                <a:lnTo>
                  <a:pt x="334674" y="1473199"/>
                </a:lnTo>
                <a:lnTo>
                  <a:pt x="339057" y="1422399"/>
                </a:lnTo>
                <a:lnTo>
                  <a:pt x="345140" y="1384299"/>
                </a:lnTo>
                <a:lnTo>
                  <a:pt x="352891" y="1333499"/>
                </a:lnTo>
                <a:lnTo>
                  <a:pt x="362278" y="1282699"/>
                </a:lnTo>
                <a:lnTo>
                  <a:pt x="373270" y="1244599"/>
                </a:lnTo>
                <a:lnTo>
                  <a:pt x="385836" y="1193799"/>
                </a:lnTo>
                <a:lnTo>
                  <a:pt x="399945" y="1155699"/>
                </a:lnTo>
                <a:lnTo>
                  <a:pt x="415565" y="1104899"/>
                </a:lnTo>
                <a:lnTo>
                  <a:pt x="432665" y="1066799"/>
                </a:lnTo>
                <a:lnTo>
                  <a:pt x="451213" y="1028699"/>
                </a:lnTo>
                <a:lnTo>
                  <a:pt x="471179" y="990599"/>
                </a:lnTo>
                <a:lnTo>
                  <a:pt x="492530" y="939799"/>
                </a:lnTo>
                <a:lnTo>
                  <a:pt x="515237" y="901699"/>
                </a:lnTo>
                <a:lnTo>
                  <a:pt x="539266" y="863599"/>
                </a:lnTo>
                <a:lnTo>
                  <a:pt x="564588" y="825499"/>
                </a:lnTo>
                <a:lnTo>
                  <a:pt x="591170" y="787399"/>
                </a:lnTo>
                <a:lnTo>
                  <a:pt x="618982" y="761999"/>
                </a:lnTo>
                <a:lnTo>
                  <a:pt x="647992" y="723899"/>
                </a:lnTo>
                <a:lnTo>
                  <a:pt x="678168" y="685799"/>
                </a:lnTo>
                <a:lnTo>
                  <a:pt x="709480" y="660399"/>
                </a:lnTo>
                <a:lnTo>
                  <a:pt x="741896" y="622299"/>
                </a:lnTo>
                <a:lnTo>
                  <a:pt x="775385" y="596899"/>
                </a:lnTo>
                <a:lnTo>
                  <a:pt x="809915" y="558799"/>
                </a:lnTo>
                <a:lnTo>
                  <a:pt x="845455" y="533399"/>
                </a:lnTo>
                <a:lnTo>
                  <a:pt x="881975" y="507999"/>
                </a:lnTo>
                <a:lnTo>
                  <a:pt x="919441" y="482599"/>
                </a:lnTo>
                <a:lnTo>
                  <a:pt x="957824" y="457199"/>
                </a:lnTo>
                <a:lnTo>
                  <a:pt x="997092" y="431799"/>
                </a:lnTo>
                <a:lnTo>
                  <a:pt x="1037213" y="419099"/>
                </a:lnTo>
                <a:lnTo>
                  <a:pt x="1078157" y="393699"/>
                </a:lnTo>
                <a:lnTo>
                  <a:pt x="1119891" y="380999"/>
                </a:lnTo>
                <a:lnTo>
                  <a:pt x="1162385" y="355599"/>
                </a:lnTo>
                <a:lnTo>
                  <a:pt x="1205608" y="342899"/>
                </a:lnTo>
                <a:lnTo>
                  <a:pt x="1221001" y="342899"/>
                </a:lnTo>
                <a:lnTo>
                  <a:pt x="1221001" y="355599"/>
                </a:lnTo>
                <a:lnTo>
                  <a:pt x="1214470" y="355599"/>
                </a:lnTo>
                <a:lnTo>
                  <a:pt x="1129200" y="380999"/>
                </a:lnTo>
                <a:lnTo>
                  <a:pt x="1087680" y="406399"/>
                </a:lnTo>
                <a:lnTo>
                  <a:pt x="1046944" y="419099"/>
                </a:lnTo>
                <a:lnTo>
                  <a:pt x="1007025" y="444499"/>
                </a:lnTo>
                <a:lnTo>
                  <a:pt x="967953" y="469899"/>
                </a:lnTo>
                <a:lnTo>
                  <a:pt x="929759" y="495299"/>
                </a:lnTo>
                <a:lnTo>
                  <a:pt x="892476" y="520699"/>
                </a:lnTo>
                <a:lnTo>
                  <a:pt x="856134" y="546099"/>
                </a:lnTo>
                <a:lnTo>
                  <a:pt x="820764" y="571499"/>
                </a:lnTo>
                <a:lnTo>
                  <a:pt x="786398" y="596899"/>
                </a:lnTo>
                <a:lnTo>
                  <a:pt x="753067" y="634999"/>
                </a:lnTo>
                <a:lnTo>
                  <a:pt x="720802" y="660399"/>
                </a:lnTo>
                <a:lnTo>
                  <a:pt x="689636" y="698499"/>
                </a:lnTo>
                <a:lnTo>
                  <a:pt x="659598" y="723899"/>
                </a:lnTo>
                <a:lnTo>
                  <a:pt x="630720" y="761999"/>
                </a:lnTo>
                <a:lnTo>
                  <a:pt x="603034" y="800099"/>
                </a:lnTo>
                <a:lnTo>
                  <a:pt x="576571" y="838199"/>
                </a:lnTo>
                <a:lnTo>
                  <a:pt x="551361" y="876299"/>
                </a:lnTo>
                <a:lnTo>
                  <a:pt x="527438" y="914399"/>
                </a:lnTo>
                <a:lnTo>
                  <a:pt x="504831" y="952499"/>
                </a:lnTo>
                <a:lnTo>
                  <a:pt x="483572" y="990599"/>
                </a:lnTo>
                <a:lnTo>
                  <a:pt x="463692" y="1028699"/>
                </a:lnTo>
                <a:lnTo>
                  <a:pt x="445223" y="1066799"/>
                </a:lnTo>
                <a:lnTo>
                  <a:pt x="428195" y="1117599"/>
                </a:lnTo>
                <a:lnTo>
                  <a:pt x="412641" y="1155699"/>
                </a:lnTo>
                <a:lnTo>
                  <a:pt x="398591" y="1193799"/>
                </a:lnTo>
                <a:lnTo>
                  <a:pt x="386077" y="1244599"/>
                </a:lnTo>
                <a:lnTo>
                  <a:pt x="375130" y="1295399"/>
                </a:lnTo>
                <a:lnTo>
                  <a:pt x="365781" y="1333499"/>
                </a:lnTo>
                <a:lnTo>
                  <a:pt x="358062" y="1384299"/>
                </a:lnTo>
                <a:lnTo>
                  <a:pt x="352004" y="1422399"/>
                </a:lnTo>
                <a:lnTo>
                  <a:pt x="347638" y="1473199"/>
                </a:lnTo>
                <a:lnTo>
                  <a:pt x="344995" y="1523999"/>
                </a:lnTo>
                <a:lnTo>
                  <a:pt x="344108" y="1574799"/>
                </a:lnTo>
                <a:lnTo>
                  <a:pt x="345193" y="1625599"/>
                </a:lnTo>
                <a:lnTo>
                  <a:pt x="348422" y="1676399"/>
                </a:lnTo>
                <a:lnTo>
                  <a:pt x="353751" y="1727199"/>
                </a:lnTo>
                <a:lnTo>
                  <a:pt x="361138" y="1777999"/>
                </a:lnTo>
                <a:lnTo>
                  <a:pt x="370540" y="1828799"/>
                </a:lnTo>
                <a:lnTo>
                  <a:pt x="381916" y="1879599"/>
                </a:lnTo>
                <a:lnTo>
                  <a:pt x="395222" y="1930399"/>
                </a:lnTo>
                <a:lnTo>
                  <a:pt x="410417" y="1981199"/>
                </a:lnTo>
                <a:lnTo>
                  <a:pt x="427457" y="2031999"/>
                </a:lnTo>
                <a:lnTo>
                  <a:pt x="446301" y="2070099"/>
                </a:lnTo>
                <a:lnTo>
                  <a:pt x="466905" y="2120899"/>
                </a:lnTo>
                <a:lnTo>
                  <a:pt x="489228" y="2158999"/>
                </a:lnTo>
                <a:lnTo>
                  <a:pt x="513226" y="2209799"/>
                </a:lnTo>
                <a:lnTo>
                  <a:pt x="540973" y="2209799"/>
                </a:lnTo>
                <a:lnTo>
                  <a:pt x="544419" y="2260599"/>
                </a:lnTo>
                <a:lnTo>
                  <a:pt x="570477" y="2298699"/>
                </a:lnTo>
                <a:lnTo>
                  <a:pt x="597919" y="2336799"/>
                </a:lnTo>
                <a:lnTo>
                  <a:pt x="626711" y="2374899"/>
                </a:lnTo>
                <a:lnTo>
                  <a:pt x="656814" y="2412999"/>
                </a:lnTo>
                <a:lnTo>
                  <a:pt x="688194" y="2438399"/>
                </a:lnTo>
                <a:lnTo>
                  <a:pt x="720815" y="2476499"/>
                </a:lnTo>
                <a:lnTo>
                  <a:pt x="754640" y="2514599"/>
                </a:lnTo>
                <a:lnTo>
                  <a:pt x="789634" y="2539999"/>
                </a:lnTo>
                <a:lnTo>
                  <a:pt x="825761" y="2578099"/>
                </a:lnTo>
                <a:lnTo>
                  <a:pt x="862985" y="2603499"/>
                </a:lnTo>
                <a:lnTo>
                  <a:pt x="901269" y="2628899"/>
                </a:lnTo>
                <a:lnTo>
                  <a:pt x="940579" y="2654299"/>
                </a:lnTo>
                <a:lnTo>
                  <a:pt x="980877" y="2679699"/>
                </a:lnTo>
                <a:lnTo>
                  <a:pt x="1022128" y="2705099"/>
                </a:lnTo>
                <a:lnTo>
                  <a:pt x="1064297" y="2730499"/>
                </a:lnTo>
                <a:lnTo>
                  <a:pt x="1107347" y="2743199"/>
                </a:lnTo>
                <a:lnTo>
                  <a:pt x="1151242" y="2768599"/>
                </a:lnTo>
                <a:lnTo>
                  <a:pt x="1195946" y="2781299"/>
                </a:lnTo>
                <a:lnTo>
                  <a:pt x="1221001" y="2793999"/>
                </a:lnTo>
                <a:lnTo>
                  <a:pt x="1221001" y="2806699"/>
                </a:lnTo>
                <a:close/>
              </a:path>
              <a:path w="1221105" h="3149600">
                <a:moveTo>
                  <a:pt x="540973" y="2209799"/>
                </a:moveTo>
                <a:lnTo>
                  <a:pt x="513226" y="2209799"/>
                </a:lnTo>
                <a:lnTo>
                  <a:pt x="788750" y="2044699"/>
                </a:lnTo>
                <a:lnTo>
                  <a:pt x="765656" y="2006599"/>
                </a:lnTo>
                <a:lnTo>
                  <a:pt x="744697" y="1955799"/>
                </a:lnTo>
                <a:lnTo>
                  <a:pt x="725943" y="1917699"/>
                </a:lnTo>
                <a:lnTo>
                  <a:pt x="709464" y="1866899"/>
                </a:lnTo>
                <a:lnTo>
                  <a:pt x="695328" y="1816099"/>
                </a:lnTo>
                <a:lnTo>
                  <a:pt x="683607" y="1777999"/>
                </a:lnTo>
                <a:lnTo>
                  <a:pt x="674369" y="1727199"/>
                </a:lnTo>
                <a:lnTo>
                  <a:pt x="667684" y="1676399"/>
                </a:lnTo>
                <a:lnTo>
                  <a:pt x="663622" y="1625599"/>
                </a:lnTo>
                <a:lnTo>
                  <a:pt x="662253" y="1574799"/>
                </a:lnTo>
                <a:lnTo>
                  <a:pt x="663438" y="1523999"/>
                </a:lnTo>
                <a:lnTo>
                  <a:pt x="666956" y="1473199"/>
                </a:lnTo>
                <a:lnTo>
                  <a:pt x="672752" y="1422399"/>
                </a:lnTo>
                <a:lnTo>
                  <a:pt x="680768" y="1384299"/>
                </a:lnTo>
                <a:lnTo>
                  <a:pt x="690951" y="1333499"/>
                </a:lnTo>
                <a:lnTo>
                  <a:pt x="703243" y="1295399"/>
                </a:lnTo>
                <a:lnTo>
                  <a:pt x="717590" y="1244599"/>
                </a:lnTo>
                <a:lnTo>
                  <a:pt x="733934" y="1206499"/>
                </a:lnTo>
                <a:lnTo>
                  <a:pt x="752221" y="1168399"/>
                </a:lnTo>
                <a:lnTo>
                  <a:pt x="772395" y="1117599"/>
                </a:lnTo>
                <a:lnTo>
                  <a:pt x="794399" y="1079499"/>
                </a:lnTo>
                <a:lnTo>
                  <a:pt x="818179" y="1041399"/>
                </a:lnTo>
                <a:lnTo>
                  <a:pt x="843678" y="1003299"/>
                </a:lnTo>
                <a:lnTo>
                  <a:pt x="870840" y="965199"/>
                </a:lnTo>
                <a:lnTo>
                  <a:pt x="899610" y="939799"/>
                </a:lnTo>
                <a:lnTo>
                  <a:pt x="929932" y="901699"/>
                </a:lnTo>
                <a:lnTo>
                  <a:pt x="961750" y="876299"/>
                </a:lnTo>
                <a:lnTo>
                  <a:pt x="995008" y="838199"/>
                </a:lnTo>
                <a:lnTo>
                  <a:pt x="1029650" y="812799"/>
                </a:lnTo>
                <a:lnTo>
                  <a:pt x="1065622" y="787399"/>
                </a:lnTo>
                <a:lnTo>
                  <a:pt x="1102866" y="761999"/>
                </a:lnTo>
                <a:lnTo>
                  <a:pt x="1141327" y="736599"/>
                </a:lnTo>
                <a:lnTo>
                  <a:pt x="1180949" y="711199"/>
                </a:lnTo>
                <a:lnTo>
                  <a:pt x="1221001" y="698499"/>
                </a:lnTo>
                <a:lnTo>
                  <a:pt x="1221001" y="711199"/>
                </a:lnTo>
                <a:lnTo>
                  <a:pt x="1186964" y="723899"/>
                </a:lnTo>
                <a:lnTo>
                  <a:pt x="1147874" y="749299"/>
                </a:lnTo>
                <a:lnTo>
                  <a:pt x="1109929" y="774699"/>
                </a:lnTo>
                <a:lnTo>
                  <a:pt x="1073185" y="800099"/>
                </a:lnTo>
                <a:lnTo>
                  <a:pt x="1037697" y="825499"/>
                </a:lnTo>
                <a:lnTo>
                  <a:pt x="1003519" y="850899"/>
                </a:lnTo>
                <a:lnTo>
                  <a:pt x="970708" y="876299"/>
                </a:lnTo>
                <a:lnTo>
                  <a:pt x="939317" y="914399"/>
                </a:lnTo>
                <a:lnTo>
                  <a:pt x="909402" y="939799"/>
                </a:lnTo>
                <a:lnTo>
                  <a:pt x="881019" y="977899"/>
                </a:lnTo>
                <a:lnTo>
                  <a:pt x="854221" y="1015999"/>
                </a:lnTo>
                <a:lnTo>
                  <a:pt x="829064" y="1054099"/>
                </a:lnTo>
                <a:lnTo>
                  <a:pt x="805604" y="1092199"/>
                </a:lnTo>
                <a:lnTo>
                  <a:pt x="783895" y="1130299"/>
                </a:lnTo>
                <a:lnTo>
                  <a:pt x="763992" y="1168399"/>
                </a:lnTo>
                <a:lnTo>
                  <a:pt x="745950" y="1206499"/>
                </a:lnTo>
                <a:lnTo>
                  <a:pt x="729825" y="1257299"/>
                </a:lnTo>
                <a:lnTo>
                  <a:pt x="715671" y="1295399"/>
                </a:lnTo>
                <a:lnTo>
                  <a:pt x="703544" y="1333499"/>
                </a:lnTo>
                <a:lnTo>
                  <a:pt x="693498" y="1384299"/>
                </a:lnTo>
                <a:lnTo>
                  <a:pt x="685589" y="1435099"/>
                </a:lnTo>
                <a:lnTo>
                  <a:pt x="679871" y="1473199"/>
                </a:lnTo>
                <a:lnTo>
                  <a:pt x="676400" y="1523999"/>
                </a:lnTo>
                <a:lnTo>
                  <a:pt x="675231" y="1574799"/>
                </a:lnTo>
                <a:lnTo>
                  <a:pt x="676400" y="1612899"/>
                </a:lnTo>
                <a:lnTo>
                  <a:pt x="679871" y="1663699"/>
                </a:lnTo>
                <a:lnTo>
                  <a:pt x="685589" y="1714499"/>
                </a:lnTo>
                <a:lnTo>
                  <a:pt x="693498" y="1752599"/>
                </a:lnTo>
                <a:lnTo>
                  <a:pt x="703544" y="1803399"/>
                </a:lnTo>
                <a:lnTo>
                  <a:pt x="715671" y="1841499"/>
                </a:lnTo>
                <a:lnTo>
                  <a:pt x="729825" y="1892299"/>
                </a:lnTo>
                <a:lnTo>
                  <a:pt x="745950" y="1930399"/>
                </a:lnTo>
                <a:lnTo>
                  <a:pt x="763992" y="1968499"/>
                </a:lnTo>
                <a:lnTo>
                  <a:pt x="783895" y="2006599"/>
                </a:lnTo>
                <a:lnTo>
                  <a:pt x="805604" y="2057399"/>
                </a:lnTo>
                <a:lnTo>
                  <a:pt x="795285" y="2057399"/>
                </a:lnTo>
                <a:lnTo>
                  <a:pt x="540973" y="2209799"/>
                </a:lnTo>
                <a:close/>
              </a:path>
              <a:path w="1221105" h="3149600">
                <a:moveTo>
                  <a:pt x="1221001" y="2451099"/>
                </a:moveTo>
                <a:lnTo>
                  <a:pt x="1204746" y="2438399"/>
                </a:lnTo>
                <a:lnTo>
                  <a:pt x="1162650" y="2412999"/>
                </a:lnTo>
                <a:lnTo>
                  <a:pt x="1121791" y="2387599"/>
                </a:lnTo>
                <a:lnTo>
                  <a:pt x="1082233" y="2362199"/>
                </a:lnTo>
                <a:lnTo>
                  <a:pt x="1044040" y="2336799"/>
                </a:lnTo>
                <a:lnTo>
                  <a:pt x="1007276" y="2311399"/>
                </a:lnTo>
                <a:lnTo>
                  <a:pt x="972004" y="2273299"/>
                </a:lnTo>
                <a:lnTo>
                  <a:pt x="938288" y="2247899"/>
                </a:lnTo>
                <a:lnTo>
                  <a:pt x="906192" y="2209799"/>
                </a:lnTo>
                <a:lnTo>
                  <a:pt x="875780" y="2171699"/>
                </a:lnTo>
                <a:lnTo>
                  <a:pt x="847116" y="2133599"/>
                </a:lnTo>
                <a:lnTo>
                  <a:pt x="820263" y="2095499"/>
                </a:lnTo>
                <a:lnTo>
                  <a:pt x="795285" y="2057399"/>
                </a:lnTo>
                <a:lnTo>
                  <a:pt x="805604" y="2057399"/>
                </a:lnTo>
                <a:lnTo>
                  <a:pt x="829064" y="2095499"/>
                </a:lnTo>
                <a:lnTo>
                  <a:pt x="854221" y="2120899"/>
                </a:lnTo>
                <a:lnTo>
                  <a:pt x="881019" y="2158999"/>
                </a:lnTo>
                <a:lnTo>
                  <a:pt x="909402" y="2197099"/>
                </a:lnTo>
                <a:lnTo>
                  <a:pt x="939317" y="2222499"/>
                </a:lnTo>
                <a:lnTo>
                  <a:pt x="970708" y="2260599"/>
                </a:lnTo>
                <a:lnTo>
                  <a:pt x="1003519" y="2285999"/>
                </a:lnTo>
                <a:lnTo>
                  <a:pt x="1037697" y="2324099"/>
                </a:lnTo>
                <a:lnTo>
                  <a:pt x="1073185" y="2349499"/>
                </a:lnTo>
                <a:lnTo>
                  <a:pt x="1109929" y="2374899"/>
                </a:lnTo>
                <a:lnTo>
                  <a:pt x="1147874" y="2387599"/>
                </a:lnTo>
                <a:lnTo>
                  <a:pt x="1186964" y="2412999"/>
                </a:lnTo>
                <a:lnTo>
                  <a:pt x="1221001" y="2438399"/>
                </a:lnTo>
                <a:lnTo>
                  <a:pt x="1221001" y="2451099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sp>
          <p:nvSpPr>
            <p:cNvPr id="8" name="object 8"/>
            <p:cNvSpPr/>
            <p:nvPr/>
          </p:nvSpPr>
          <p:spPr>
            <a:xfrm>
              <a:off x="14013755" y="0"/>
              <a:ext cx="4274820" cy="1257935"/>
            </a:xfrm>
            <a:custGeom>
              <a:avLst/>
              <a:gdLst/>
              <a:ahLst/>
              <a:cxnLst/>
              <a:rect l="l" t="t" r="r" b="b"/>
              <a:pathLst>
                <a:path w="4274819" h="1257935">
                  <a:moveTo>
                    <a:pt x="4274244" y="1257629"/>
                  </a:moveTo>
                  <a:lnTo>
                    <a:pt x="571499" y="1257629"/>
                  </a:lnTo>
                  <a:lnTo>
                    <a:pt x="524628" y="1255735"/>
                  </a:lnTo>
                  <a:lnTo>
                    <a:pt x="478799" y="1250149"/>
                  </a:lnTo>
                  <a:lnTo>
                    <a:pt x="434161" y="1241020"/>
                  </a:lnTo>
                  <a:lnTo>
                    <a:pt x="390861" y="1228494"/>
                  </a:lnTo>
                  <a:lnTo>
                    <a:pt x="349046" y="1212718"/>
                  </a:lnTo>
                  <a:lnTo>
                    <a:pt x="308862" y="1193840"/>
                  </a:lnTo>
                  <a:lnTo>
                    <a:pt x="270458" y="1172006"/>
                  </a:lnTo>
                  <a:lnTo>
                    <a:pt x="233979" y="1147363"/>
                  </a:lnTo>
                  <a:lnTo>
                    <a:pt x="199573" y="1120059"/>
                  </a:lnTo>
                  <a:lnTo>
                    <a:pt x="167388" y="1090241"/>
                  </a:lnTo>
                  <a:lnTo>
                    <a:pt x="137570" y="1058055"/>
                  </a:lnTo>
                  <a:lnTo>
                    <a:pt x="110266" y="1023650"/>
                  </a:lnTo>
                  <a:lnTo>
                    <a:pt x="85623" y="987171"/>
                  </a:lnTo>
                  <a:lnTo>
                    <a:pt x="63789" y="948767"/>
                  </a:lnTo>
                  <a:lnTo>
                    <a:pt x="44911" y="908583"/>
                  </a:lnTo>
                  <a:lnTo>
                    <a:pt x="29135" y="866768"/>
                  </a:lnTo>
                  <a:lnTo>
                    <a:pt x="16609" y="823467"/>
                  </a:lnTo>
                  <a:lnTo>
                    <a:pt x="7479" y="778830"/>
                  </a:lnTo>
                  <a:lnTo>
                    <a:pt x="1894" y="733001"/>
                  </a:lnTo>
                  <a:lnTo>
                    <a:pt x="0" y="686129"/>
                  </a:lnTo>
                  <a:lnTo>
                    <a:pt x="0" y="0"/>
                  </a:lnTo>
                  <a:lnTo>
                    <a:pt x="4274244" y="0"/>
                  </a:lnTo>
                  <a:lnTo>
                    <a:pt x="4274244" y="12576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2516" y="9761"/>
              <a:ext cx="1091653" cy="109165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99476" y="407502"/>
              <a:ext cx="303237" cy="30323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5571083" y="156397"/>
            <a:ext cx="835025" cy="94106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3340"/>
              </a:lnSpc>
              <a:spcBef>
                <a:spcPts val="645"/>
              </a:spcBef>
            </a:pPr>
            <a:r>
              <a:rPr sz="3200" b="1" spc="-25" dirty="0">
                <a:latin typeface="Trebuchet MS"/>
                <a:cs typeface="Trebuchet MS"/>
              </a:rPr>
              <a:t>FIC </a:t>
            </a:r>
            <a:r>
              <a:rPr sz="3200" b="1" spc="-320" dirty="0">
                <a:latin typeface="Trebuchet MS"/>
                <a:cs typeface="Trebuchet MS"/>
              </a:rPr>
              <a:t>2025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459880" y="92366"/>
            <a:ext cx="1828119" cy="933450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0" y="8012576"/>
            <a:ext cx="901065" cy="1400175"/>
            <a:chOff x="0" y="8012576"/>
            <a:chExt cx="901065" cy="1400175"/>
          </a:xfrm>
        </p:grpSpPr>
        <p:sp>
          <p:nvSpPr>
            <p:cNvPr id="16" name="object 16"/>
            <p:cNvSpPr/>
            <p:nvPr/>
          </p:nvSpPr>
          <p:spPr>
            <a:xfrm>
              <a:off x="0" y="8012582"/>
              <a:ext cx="658495" cy="659130"/>
            </a:xfrm>
            <a:custGeom>
              <a:avLst/>
              <a:gdLst/>
              <a:ahLst/>
              <a:cxnLst/>
              <a:rect l="l" t="t" r="r" b="b"/>
              <a:pathLst>
                <a:path w="658495" h="659129">
                  <a:moveTo>
                    <a:pt x="130238" y="0"/>
                  </a:moveTo>
                  <a:lnTo>
                    <a:pt x="69075" y="0"/>
                  </a:lnTo>
                  <a:lnTo>
                    <a:pt x="0" y="69151"/>
                  </a:lnTo>
                  <a:lnTo>
                    <a:pt x="0" y="130378"/>
                  </a:lnTo>
                  <a:lnTo>
                    <a:pt x="130238" y="0"/>
                  </a:lnTo>
                  <a:close/>
                </a:path>
                <a:path w="658495" h="659129">
                  <a:moveTo>
                    <a:pt x="394093" y="0"/>
                  </a:moveTo>
                  <a:lnTo>
                    <a:pt x="332930" y="0"/>
                  </a:lnTo>
                  <a:lnTo>
                    <a:pt x="0" y="333273"/>
                  </a:lnTo>
                  <a:lnTo>
                    <a:pt x="0" y="394500"/>
                  </a:lnTo>
                  <a:lnTo>
                    <a:pt x="394093" y="0"/>
                  </a:lnTo>
                  <a:close/>
                </a:path>
                <a:path w="658495" h="659129">
                  <a:moveTo>
                    <a:pt x="657948" y="0"/>
                  </a:moveTo>
                  <a:lnTo>
                    <a:pt x="596773" y="0"/>
                  </a:lnTo>
                  <a:lnTo>
                    <a:pt x="0" y="597382"/>
                  </a:lnTo>
                  <a:lnTo>
                    <a:pt x="0" y="658622"/>
                  </a:lnTo>
                  <a:lnTo>
                    <a:pt x="65794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8012582"/>
              <a:ext cx="749935" cy="750570"/>
            </a:xfrm>
            <a:custGeom>
              <a:avLst/>
              <a:gdLst/>
              <a:ahLst/>
              <a:cxnLst/>
              <a:rect l="l" t="t" r="r" b="b"/>
              <a:pathLst>
                <a:path w="749935" h="750570">
                  <a:moveTo>
                    <a:pt x="221996" y="0"/>
                  </a:moveTo>
                  <a:lnTo>
                    <a:pt x="160820" y="0"/>
                  </a:lnTo>
                  <a:lnTo>
                    <a:pt x="0" y="160997"/>
                  </a:lnTo>
                  <a:lnTo>
                    <a:pt x="0" y="222224"/>
                  </a:lnTo>
                  <a:lnTo>
                    <a:pt x="221996" y="0"/>
                  </a:lnTo>
                  <a:close/>
                </a:path>
                <a:path w="749935" h="750570">
                  <a:moveTo>
                    <a:pt x="485825" y="0"/>
                  </a:moveTo>
                  <a:lnTo>
                    <a:pt x="424662" y="0"/>
                  </a:lnTo>
                  <a:lnTo>
                    <a:pt x="0" y="425094"/>
                  </a:lnTo>
                  <a:lnTo>
                    <a:pt x="0" y="486333"/>
                  </a:lnTo>
                  <a:lnTo>
                    <a:pt x="485825" y="0"/>
                  </a:lnTo>
                  <a:close/>
                </a:path>
                <a:path w="749935" h="750570">
                  <a:moveTo>
                    <a:pt x="749693" y="0"/>
                  </a:moveTo>
                  <a:lnTo>
                    <a:pt x="688517" y="0"/>
                  </a:lnTo>
                  <a:lnTo>
                    <a:pt x="0" y="689229"/>
                  </a:lnTo>
                  <a:lnTo>
                    <a:pt x="0" y="750455"/>
                  </a:lnTo>
                  <a:lnTo>
                    <a:pt x="749693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8012582"/>
              <a:ext cx="901065" cy="1400175"/>
            </a:xfrm>
            <a:custGeom>
              <a:avLst/>
              <a:gdLst/>
              <a:ahLst/>
              <a:cxnLst/>
              <a:rect l="l" t="t" r="r" b="b"/>
              <a:pathLst>
                <a:path w="901065" h="1400175">
                  <a:moveTo>
                    <a:pt x="900760" y="1279918"/>
                  </a:moveTo>
                  <a:lnTo>
                    <a:pt x="780821" y="1399971"/>
                  </a:lnTo>
                  <a:lnTo>
                    <a:pt x="841997" y="1399971"/>
                  </a:lnTo>
                  <a:lnTo>
                    <a:pt x="900760" y="1341145"/>
                  </a:lnTo>
                  <a:lnTo>
                    <a:pt x="900760" y="1279918"/>
                  </a:lnTo>
                  <a:close/>
                </a:path>
                <a:path w="901065" h="1400175">
                  <a:moveTo>
                    <a:pt x="900760" y="1015784"/>
                  </a:moveTo>
                  <a:lnTo>
                    <a:pt x="516953" y="1399971"/>
                  </a:lnTo>
                  <a:lnTo>
                    <a:pt x="578129" y="1399971"/>
                  </a:lnTo>
                  <a:lnTo>
                    <a:pt x="900760" y="1077010"/>
                  </a:lnTo>
                  <a:lnTo>
                    <a:pt x="900760" y="1015784"/>
                  </a:lnTo>
                  <a:close/>
                </a:path>
                <a:path w="901065" h="1400175">
                  <a:moveTo>
                    <a:pt x="900760" y="751662"/>
                  </a:moveTo>
                  <a:lnTo>
                    <a:pt x="253098" y="1399971"/>
                  </a:lnTo>
                  <a:lnTo>
                    <a:pt x="314274" y="1399971"/>
                  </a:lnTo>
                  <a:lnTo>
                    <a:pt x="900760" y="812888"/>
                  </a:lnTo>
                  <a:lnTo>
                    <a:pt x="900760" y="751662"/>
                  </a:lnTo>
                  <a:close/>
                </a:path>
                <a:path w="901065" h="1400175">
                  <a:moveTo>
                    <a:pt x="900760" y="487553"/>
                  </a:moveTo>
                  <a:lnTo>
                    <a:pt x="0" y="1389227"/>
                  </a:lnTo>
                  <a:lnTo>
                    <a:pt x="0" y="1399971"/>
                  </a:lnTo>
                  <a:lnTo>
                    <a:pt x="50431" y="1399971"/>
                  </a:lnTo>
                  <a:lnTo>
                    <a:pt x="900760" y="548792"/>
                  </a:lnTo>
                  <a:lnTo>
                    <a:pt x="900760" y="487553"/>
                  </a:lnTo>
                  <a:close/>
                </a:path>
                <a:path w="901065" h="1400175">
                  <a:moveTo>
                    <a:pt x="900760" y="223405"/>
                  </a:moveTo>
                  <a:lnTo>
                    <a:pt x="0" y="1125093"/>
                  </a:lnTo>
                  <a:lnTo>
                    <a:pt x="0" y="1186319"/>
                  </a:lnTo>
                  <a:lnTo>
                    <a:pt x="900760" y="284645"/>
                  </a:lnTo>
                  <a:lnTo>
                    <a:pt x="900760" y="223405"/>
                  </a:lnTo>
                  <a:close/>
                </a:path>
                <a:path w="901065" h="1400175">
                  <a:moveTo>
                    <a:pt x="900760" y="0"/>
                  </a:moveTo>
                  <a:lnTo>
                    <a:pt x="860094" y="0"/>
                  </a:lnTo>
                  <a:lnTo>
                    <a:pt x="0" y="860971"/>
                  </a:lnTo>
                  <a:lnTo>
                    <a:pt x="0" y="922210"/>
                  </a:lnTo>
                  <a:lnTo>
                    <a:pt x="900760" y="20523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8063725"/>
              <a:ext cx="901065" cy="1349375"/>
            </a:xfrm>
            <a:custGeom>
              <a:avLst/>
              <a:gdLst/>
              <a:ahLst/>
              <a:cxnLst/>
              <a:rect l="l" t="t" r="r" b="b"/>
              <a:pathLst>
                <a:path w="901065" h="1349375">
                  <a:moveTo>
                    <a:pt x="900760" y="1320596"/>
                  </a:moveTo>
                  <a:lnTo>
                    <a:pt x="872553" y="1348828"/>
                  </a:lnTo>
                  <a:lnTo>
                    <a:pt x="900760" y="1348828"/>
                  </a:lnTo>
                  <a:lnTo>
                    <a:pt x="900760" y="1320596"/>
                  </a:lnTo>
                  <a:close/>
                </a:path>
                <a:path w="901065" h="1349375">
                  <a:moveTo>
                    <a:pt x="900760" y="1056474"/>
                  </a:moveTo>
                  <a:lnTo>
                    <a:pt x="608698" y="1348828"/>
                  </a:lnTo>
                  <a:lnTo>
                    <a:pt x="669861" y="1348828"/>
                  </a:lnTo>
                  <a:lnTo>
                    <a:pt x="900760" y="1117701"/>
                  </a:lnTo>
                  <a:lnTo>
                    <a:pt x="900760" y="1056474"/>
                  </a:lnTo>
                  <a:close/>
                </a:path>
                <a:path w="901065" h="1349375">
                  <a:moveTo>
                    <a:pt x="900760" y="792365"/>
                  </a:moveTo>
                  <a:lnTo>
                    <a:pt x="344855" y="1348828"/>
                  </a:lnTo>
                  <a:lnTo>
                    <a:pt x="406019" y="1348828"/>
                  </a:lnTo>
                  <a:lnTo>
                    <a:pt x="900760" y="853592"/>
                  </a:lnTo>
                  <a:lnTo>
                    <a:pt x="900760" y="792365"/>
                  </a:lnTo>
                  <a:close/>
                </a:path>
                <a:path w="901065" h="1349375">
                  <a:moveTo>
                    <a:pt x="900760" y="528231"/>
                  </a:moveTo>
                  <a:lnTo>
                    <a:pt x="80987" y="1348828"/>
                  </a:lnTo>
                  <a:lnTo>
                    <a:pt x="142163" y="1348828"/>
                  </a:lnTo>
                  <a:lnTo>
                    <a:pt x="900760" y="589470"/>
                  </a:lnTo>
                  <a:lnTo>
                    <a:pt x="900760" y="528231"/>
                  </a:lnTo>
                  <a:close/>
                </a:path>
                <a:path w="901065" h="1349375">
                  <a:moveTo>
                    <a:pt x="900760" y="264109"/>
                  </a:moveTo>
                  <a:lnTo>
                    <a:pt x="0" y="1165783"/>
                  </a:lnTo>
                  <a:lnTo>
                    <a:pt x="0" y="1227010"/>
                  </a:lnTo>
                  <a:lnTo>
                    <a:pt x="900760" y="325335"/>
                  </a:lnTo>
                  <a:lnTo>
                    <a:pt x="900760" y="264109"/>
                  </a:lnTo>
                  <a:close/>
                </a:path>
                <a:path w="901065" h="1349375">
                  <a:moveTo>
                    <a:pt x="900760" y="0"/>
                  </a:moveTo>
                  <a:lnTo>
                    <a:pt x="0" y="901674"/>
                  </a:lnTo>
                  <a:lnTo>
                    <a:pt x="0" y="962914"/>
                  </a:lnTo>
                  <a:lnTo>
                    <a:pt x="900760" y="61239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BB236D42-9EBB-219F-7238-4A93516A1168}"/>
              </a:ext>
            </a:extLst>
          </p:cNvPr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CD0E300-EBB2-1467-36CB-04C10EC578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88972-9680-24D3-C8BB-B83725044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EFC7541-0612-150D-1EEF-71F7AD8517B2}"/>
              </a:ext>
            </a:extLst>
          </p:cNvPr>
          <p:cNvSpPr txBox="1"/>
          <p:nvPr/>
        </p:nvSpPr>
        <p:spPr>
          <a:xfrm>
            <a:off x="7251065" y="1733984"/>
            <a:ext cx="378650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000" b="1" spc="-345" dirty="0">
                <a:latin typeface="Trebuchet MS"/>
                <a:cs typeface="Trebuchet MS"/>
              </a:rPr>
              <a:t>Objectives</a:t>
            </a:r>
            <a:endParaRPr sz="6000" dirty="0">
              <a:latin typeface="Trebuchet MS"/>
              <a:cs typeface="Trebuchet MS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D04EC58-936B-A348-E9E9-19D5A10A44C8}"/>
              </a:ext>
            </a:extLst>
          </p:cNvPr>
          <p:cNvSpPr/>
          <p:nvPr/>
        </p:nvSpPr>
        <p:spPr>
          <a:xfrm>
            <a:off x="17066998" y="3161674"/>
            <a:ext cx="1221105" cy="3149600"/>
          </a:xfrm>
          <a:custGeom>
            <a:avLst/>
            <a:gdLst/>
            <a:ahLst/>
            <a:cxnLst/>
            <a:rect l="l" t="t" r="r" b="b"/>
            <a:pathLst>
              <a:path w="1221105" h="3149600">
                <a:moveTo>
                  <a:pt x="1221001" y="3149599"/>
                </a:moveTo>
                <a:lnTo>
                  <a:pt x="1211065" y="3149599"/>
                </a:lnTo>
                <a:lnTo>
                  <a:pt x="1123177" y="3124199"/>
                </a:lnTo>
                <a:lnTo>
                  <a:pt x="1080022" y="3098799"/>
                </a:lnTo>
                <a:lnTo>
                  <a:pt x="995384" y="3073399"/>
                </a:lnTo>
                <a:lnTo>
                  <a:pt x="953940" y="3047999"/>
                </a:lnTo>
                <a:lnTo>
                  <a:pt x="913105" y="3035299"/>
                </a:lnTo>
                <a:lnTo>
                  <a:pt x="872899" y="3009899"/>
                </a:lnTo>
                <a:lnTo>
                  <a:pt x="833340" y="2997199"/>
                </a:lnTo>
                <a:lnTo>
                  <a:pt x="794447" y="2971799"/>
                </a:lnTo>
                <a:lnTo>
                  <a:pt x="756241" y="2946399"/>
                </a:lnTo>
                <a:lnTo>
                  <a:pt x="718740" y="2920999"/>
                </a:lnTo>
                <a:lnTo>
                  <a:pt x="681963" y="2895599"/>
                </a:lnTo>
                <a:lnTo>
                  <a:pt x="645930" y="2870199"/>
                </a:lnTo>
                <a:lnTo>
                  <a:pt x="610660" y="2844799"/>
                </a:lnTo>
                <a:lnTo>
                  <a:pt x="576172" y="2806699"/>
                </a:lnTo>
                <a:lnTo>
                  <a:pt x="542485" y="2781299"/>
                </a:lnTo>
                <a:lnTo>
                  <a:pt x="509620" y="2755899"/>
                </a:lnTo>
                <a:lnTo>
                  <a:pt x="477594" y="2717799"/>
                </a:lnTo>
                <a:lnTo>
                  <a:pt x="446427" y="2692399"/>
                </a:lnTo>
                <a:lnTo>
                  <a:pt x="416139" y="2654299"/>
                </a:lnTo>
                <a:lnTo>
                  <a:pt x="386748" y="2628899"/>
                </a:lnTo>
                <a:lnTo>
                  <a:pt x="358274" y="2590799"/>
                </a:lnTo>
                <a:lnTo>
                  <a:pt x="330737" y="2552699"/>
                </a:lnTo>
                <a:lnTo>
                  <a:pt x="304154" y="2514599"/>
                </a:lnTo>
                <a:lnTo>
                  <a:pt x="278547" y="2476499"/>
                </a:lnTo>
                <a:lnTo>
                  <a:pt x="253933" y="2438399"/>
                </a:lnTo>
                <a:lnTo>
                  <a:pt x="230332" y="2400299"/>
                </a:lnTo>
                <a:lnTo>
                  <a:pt x="207764" y="2362199"/>
                </a:lnTo>
                <a:lnTo>
                  <a:pt x="186247" y="2324099"/>
                </a:lnTo>
                <a:lnTo>
                  <a:pt x="165801" y="2285999"/>
                </a:lnTo>
                <a:lnTo>
                  <a:pt x="146445" y="2247899"/>
                </a:lnTo>
                <a:lnTo>
                  <a:pt x="128198" y="2209799"/>
                </a:lnTo>
                <a:lnTo>
                  <a:pt x="111080" y="2158999"/>
                </a:lnTo>
                <a:lnTo>
                  <a:pt x="95110" y="2120899"/>
                </a:lnTo>
                <a:lnTo>
                  <a:pt x="80307" y="2070099"/>
                </a:lnTo>
                <a:lnTo>
                  <a:pt x="66690" y="2031999"/>
                </a:lnTo>
                <a:lnTo>
                  <a:pt x="54279" y="1993899"/>
                </a:lnTo>
                <a:lnTo>
                  <a:pt x="43092" y="1943099"/>
                </a:lnTo>
                <a:lnTo>
                  <a:pt x="33149" y="1892299"/>
                </a:lnTo>
                <a:lnTo>
                  <a:pt x="24470" y="1854199"/>
                </a:lnTo>
                <a:lnTo>
                  <a:pt x="17073" y="1803399"/>
                </a:lnTo>
                <a:lnTo>
                  <a:pt x="10978" y="1765299"/>
                </a:lnTo>
                <a:lnTo>
                  <a:pt x="6204" y="1714499"/>
                </a:lnTo>
                <a:lnTo>
                  <a:pt x="2770" y="1663699"/>
                </a:lnTo>
                <a:lnTo>
                  <a:pt x="695" y="1612899"/>
                </a:lnTo>
                <a:lnTo>
                  <a:pt x="0" y="1574799"/>
                </a:lnTo>
                <a:lnTo>
                  <a:pt x="695" y="1523999"/>
                </a:lnTo>
                <a:lnTo>
                  <a:pt x="2770" y="1473199"/>
                </a:lnTo>
                <a:lnTo>
                  <a:pt x="6204" y="1422399"/>
                </a:lnTo>
                <a:lnTo>
                  <a:pt x="10978" y="1384299"/>
                </a:lnTo>
                <a:lnTo>
                  <a:pt x="17073" y="1333499"/>
                </a:lnTo>
                <a:lnTo>
                  <a:pt x="24470" y="1282699"/>
                </a:lnTo>
                <a:lnTo>
                  <a:pt x="33149" y="1244599"/>
                </a:lnTo>
                <a:lnTo>
                  <a:pt x="43092" y="1193799"/>
                </a:lnTo>
                <a:lnTo>
                  <a:pt x="54279" y="1155699"/>
                </a:lnTo>
                <a:lnTo>
                  <a:pt x="66690" y="1104899"/>
                </a:lnTo>
                <a:lnTo>
                  <a:pt x="80307" y="1066799"/>
                </a:lnTo>
                <a:lnTo>
                  <a:pt x="95110" y="1015999"/>
                </a:lnTo>
                <a:lnTo>
                  <a:pt x="111080" y="977899"/>
                </a:lnTo>
                <a:lnTo>
                  <a:pt x="128198" y="939799"/>
                </a:lnTo>
                <a:lnTo>
                  <a:pt x="146445" y="901699"/>
                </a:lnTo>
                <a:lnTo>
                  <a:pt x="165801" y="850899"/>
                </a:lnTo>
                <a:lnTo>
                  <a:pt x="186247" y="812799"/>
                </a:lnTo>
                <a:lnTo>
                  <a:pt x="207764" y="774699"/>
                </a:lnTo>
                <a:lnTo>
                  <a:pt x="230332" y="736599"/>
                </a:lnTo>
                <a:lnTo>
                  <a:pt x="253933" y="698499"/>
                </a:lnTo>
                <a:lnTo>
                  <a:pt x="278547" y="660399"/>
                </a:lnTo>
                <a:lnTo>
                  <a:pt x="304154" y="622299"/>
                </a:lnTo>
                <a:lnTo>
                  <a:pt x="330737" y="584199"/>
                </a:lnTo>
                <a:lnTo>
                  <a:pt x="358274" y="558799"/>
                </a:lnTo>
                <a:lnTo>
                  <a:pt x="386748" y="520699"/>
                </a:lnTo>
                <a:lnTo>
                  <a:pt x="416139" y="482599"/>
                </a:lnTo>
                <a:lnTo>
                  <a:pt x="446427" y="457199"/>
                </a:lnTo>
                <a:lnTo>
                  <a:pt x="477594" y="419099"/>
                </a:lnTo>
                <a:lnTo>
                  <a:pt x="509620" y="393699"/>
                </a:lnTo>
                <a:lnTo>
                  <a:pt x="542485" y="355599"/>
                </a:lnTo>
                <a:lnTo>
                  <a:pt x="576172" y="330199"/>
                </a:lnTo>
                <a:lnTo>
                  <a:pt x="610660" y="304799"/>
                </a:lnTo>
                <a:lnTo>
                  <a:pt x="645930" y="266699"/>
                </a:lnTo>
                <a:lnTo>
                  <a:pt x="681963" y="241299"/>
                </a:lnTo>
                <a:lnTo>
                  <a:pt x="718740" y="215899"/>
                </a:lnTo>
                <a:lnTo>
                  <a:pt x="756241" y="190499"/>
                </a:lnTo>
                <a:lnTo>
                  <a:pt x="794447" y="177799"/>
                </a:lnTo>
                <a:lnTo>
                  <a:pt x="833340" y="152399"/>
                </a:lnTo>
                <a:lnTo>
                  <a:pt x="872899" y="126999"/>
                </a:lnTo>
                <a:lnTo>
                  <a:pt x="913105" y="101599"/>
                </a:lnTo>
                <a:lnTo>
                  <a:pt x="995384" y="76199"/>
                </a:lnTo>
                <a:lnTo>
                  <a:pt x="1037418" y="50799"/>
                </a:lnTo>
                <a:lnTo>
                  <a:pt x="1211065" y="0"/>
                </a:lnTo>
                <a:lnTo>
                  <a:pt x="1221001" y="0"/>
                </a:lnTo>
                <a:lnTo>
                  <a:pt x="1221001" y="12699"/>
                </a:lnTo>
                <a:lnTo>
                  <a:pt x="1202132" y="12699"/>
                </a:lnTo>
                <a:lnTo>
                  <a:pt x="1070575" y="50799"/>
                </a:lnTo>
                <a:lnTo>
                  <a:pt x="1027837" y="76199"/>
                </a:lnTo>
                <a:lnTo>
                  <a:pt x="944152" y="101599"/>
                </a:lnTo>
                <a:lnTo>
                  <a:pt x="903246" y="126999"/>
                </a:lnTo>
                <a:lnTo>
                  <a:pt x="862991" y="152399"/>
                </a:lnTo>
                <a:lnTo>
                  <a:pt x="823406" y="165099"/>
                </a:lnTo>
                <a:lnTo>
                  <a:pt x="784511" y="190499"/>
                </a:lnTo>
                <a:lnTo>
                  <a:pt x="746327" y="215899"/>
                </a:lnTo>
                <a:lnTo>
                  <a:pt x="708874" y="241299"/>
                </a:lnTo>
                <a:lnTo>
                  <a:pt x="672171" y="266699"/>
                </a:lnTo>
                <a:lnTo>
                  <a:pt x="636239" y="292099"/>
                </a:lnTo>
                <a:lnTo>
                  <a:pt x="601098" y="330199"/>
                </a:lnTo>
                <a:lnTo>
                  <a:pt x="566767" y="355599"/>
                </a:lnTo>
                <a:lnTo>
                  <a:pt x="533266" y="380999"/>
                </a:lnTo>
                <a:lnTo>
                  <a:pt x="500617" y="419099"/>
                </a:lnTo>
                <a:lnTo>
                  <a:pt x="468838" y="444499"/>
                </a:lnTo>
                <a:lnTo>
                  <a:pt x="437949" y="482599"/>
                </a:lnTo>
                <a:lnTo>
                  <a:pt x="407971" y="507999"/>
                </a:lnTo>
                <a:lnTo>
                  <a:pt x="378924" y="546099"/>
                </a:lnTo>
                <a:lnTo>
                  <a:pt x="350827" y="584199"/>
                </a:lnTo>
                <a:lnTo>
                  <a:pt x="323701" y="622299"/>
                </a:lnTo>
                <a:lnTo>
                  <a:pt x="297566" y="660399"/>
                </a:lnTo>
                <a:lnTo>
                  <a:pt x="272441" y="698499"/>
                </a:lnTo>
                <a:lnTo>
                  <a:pt x="248347" y="736599"/>
                </a:lnTo>
                <a:lnTo>
                  <a:pt x="225303" y="774699"/>
                </a:lnTo>
                <a:lnTo>
                  <a:pt x="203330" y="812799"/>
                </a:lnTo>
                <a:lnTo>
                  <a:pt x="182448" y="850899"/>
                </a:lnTo>
                <a:lnTo>
                  <a:pt x="162676" y="888999"/>
                </a:lnTo>
                <a:lnTo>
                  <a:pt x="144035" y="927099"/>
                </a:lnTo>
                <a:lnTo>
                  <a:pt x="126545" y="977899"/>
                </a:lnTo>
                <a:lnTo>
                  <a:pt x="110225" y="1015999"/>
                </a:lnTo>
                <a:lnTo>
                  <a:pt x="95096" y="1066799"/>
                </a:lnTo>
                <a:lnTo>
                  <a:pt x="81177" y="1104899"/>
                </a:lnTo>
                <a:lnTo>
                  <a:pt x="68489" y="1155699"/>
                </a:lnTo>
                <a:lnTo>
                  <a:pt x="57052" y="1193799"/>
                </a:lnTo>
                <a:lnTo>
                  <a:pt x="46885" y="1244599"/>
                </a:lnTo>
                <a:lnTo>
                  <a:pt x="38009" y="1282699"/>
                </a:lnTo>
                <a:lnTo>
                  <a:pt x="30444" y="1333499"/>
                </a:lnTo>
                <a:lnTo>
                  <a:pt x="24210" y="1384299"/>
                </a:lnTo>
                <a:lnTo>
                  <a:pt x="19326" y="1422399"/>
                </a:lnTo>
                <a:lnTo>
                  <a:pt x="15812" y="1473199"/>
                </a:lnTo>
                <a:lnTo>
                  <a:pt x="13690" y="1523999"/>
                </a:lnTo>
                <a:lnTo>
                  <a:pt x="12978" y="1574799"/>
                </a:lnTo>
                <a:lnTo>
                  <a:pt x="13690" y="1612899"/>
                </a:lnTo>
                <a:lnTo>
                  <a:pt x="15812" y="1663699"/>
                </a:lnTo>
                <a:lnTo>
                  <a:pt x="19326" y="1714499"/>
                </a:lnTo>
                <a:lnTo>
                  <a:pt x="24210" y="1765299"/>
                </a:lnTo>
                <a:lnTo>
                  <a:pt x="30444" y="1803399"/>
                </a:lnTo>
                <a:lnTo>
                  <a:pt x="38009" y="1854199"/>
                </a:lnTo>
                <a:lnTo>
                  <a:pt x="46885" y="1904999"/>
                </a:lnTo>
                <a:lnTo>
                  <a:pt x="57052" y="1943099"/>
                </a:lnTo>
                <a:lnTo>
                  <a:pt x="68489" y="1993899"/>
                </a:lnTo>
                <a:lnTo>
                  <a:pt x="81177" y="2031999"/>
                </a:lnTo>
                <a:lnTo>
                  <a:pt x="95096" y="2082799"/>
                </a:lnTo>
                <a:lnTo>
                  <a:pt x="110225" y="2120899"/>
                </a:lnTo>
                <a:lnTo>
                  <a:pt x="126545" y="2171699"/>
                </a:lnTo>
                <a:lnTo>
                  <a:pt x="144035" y="2209799"/>
                </a:lnTo>
                <a:lnTo>
                  <a:pt x="162676" y="2247899"/>
                </a:lnTo>
                <a:lnTo>
                  <a:pt x="182448" y="2285999"/>
                </a:lnTo>
                <a:lnTo>
                  <a:pt x="203330" y="2336799"/>
                </a:lnTo>
                <a:lnTo>
                  <a:pt x="225303" y="2374899"/>
                </a:lnTo>
                <a:lnTo>
                  <a:pt x="248347" y="2412999"/>
                </a:lnTo>
                <a:lnTo>
                  <a:pt x="272441" y="2451099"/>
                </a:lnTo>
                <a:lnTo>
                  <a:pt x="297566" y="2489199"/>
                </a:lnTo>
                <a:lnTo>
                  <a:pt x="323701" y="2527299"/>
                </a:lnTo>
                <a:lnTo>
                  <a:pt x="350827" y="2552699"/>
                </a:lnTo>
                <a:lnTo>
                  <a:pt x="378924" y="2590799"/>
                </a:lnTo>
                <a:lnTo>
                  <a:pt x="407971" y="2628899"/>
                </a:lnTo>
                <a:lnTo>
                  <a:pt x="437949" y="2666999"/>
                </a:lnTo>
                <a:lnTo>
                  <a:pt x="468838" y="2692399"/>
                </a:lnTo>
                <a:lnTo>
                  <a:pt x="500617" y="2730499"/>
                </a:lnTo>
                <a:lnTo>
                  <a:pt x="533266" y="2755899"/>
                </a:lnTo>
                <a:lnTo>
                  <a:pt x="566767" y="2781299"/>
                </a:lnTo>
                <a:lnTo>
                  <a:pt x="601098" y="2819399"/>
                </a:lnTo>
                <a:lnTo>
                  <a:pt x="636239" y="2844799"/>
                </a:lnTo>
                <a:lnTo>
                  <a:pt x="672171" y="2870199"/>
                </a:lnTo>
                <a:lnTo>
                  <a:pt x="708874" y="2895599"/>
                </a:lnTo>
                <a:lnTo>
                  <a:pt x="746327" y="2920999"/>
                </a:lnTo>
                <a:lnTo>
                  <a:pt x="784511" y="2946399"/>
                </a:lnTo>
                <a:lnTo>
                  <a:pt x="823406" y="2971799"/>
                </a:lnTo>
                <a:lnTo>
                  <a:pt x="862991" y="2997199"/>
                </a:lnTo>
                <a:lnTo>
                  <a:pt x="903246" y="3009899"/>
                </a:lnTo>
                <a:lnTo>
                  <a:pt x="944152" y="3035299"/>
                </a:lnTo>
                <a:lnTo>
                  <a:pt x="985689" y="3047999"/>
                </a:lnTo>
                <a:lnTo>
                  <a:pt x="1027837" y="3073399"/>
                </a:lnTo>
                <a:lnTo>
                  <a:pt x="1202132" y="3124199"/>
                </a:lnTo>
                <a:lnTo>
                  <a:pt x="1221001" y="3136899"/>
                </a:lnTo>
                <a:lnTo>
                  <a:pt x="1221001" y="3149599"/>
                </a:lnTo>
                <a:close/>
              </a:path>
              <a:path w="1221105" h="3149600">
                <a:moveTo>
                  <a:pt x="1221001" y="2806699"/>
                </a:moveTo>
                <a:lnTo>
                  <a:pt x="1205608" y="2793999"/>
                </a:lnTo>
                <a:lnTo>
                  <a:pt x="1119891" y="2768599"/>
                </a:lnTo>
                <a:lnTo>
                  <a:pt x="1078157" y="2743199"/>
                </a:lnTo>
                <a:lnTo>
                  <a:pt x="1037213" y="2730499"/>
                </a:lnTo>
                <a:lnTo>
                  <a:pt x="997092" y="2705099"/>
                </a:lnTo>
                <a:lnTo>
                  <a:pt x="957824" y="2679699"/>
                </a:lnTo>
                <a:lnTo>
                  <a:pt x="919441" y="2654299"/>
                </a:lnTo>
                <a:lnTo>
                  <a:pt x="881975" y="2628899"/>
                </a:lnTo>
                <a:lnTo>
                  <a:pt x="845455" y="2603499"/>
                </a:lnTo>
                <a:lnTo>
                  <a:pt x="809915" y="2578099"/>
                </a:lnTo>
                <a:lnTo>
                  <a:pt x="775385" y="2552699"/>
                </a:lnTo>
                <a:lnTo>
                  <a:pt x="741896" y="2514599"/>
                </a:lnTo>
                <a:lnTo>
                  <a:pt x="709480" y="2489199"/>
                </a:lnTo>
                <a:lnTo>
                  <a:pt x="678168" y="2451099"/>
                </a:lnTo>
                <a:lnTo>
                  <a:pt x="647992" y="2425699"/>
                </a:lnTo>
                <a:lnTo>
                  <a:pt x="618982" y="2387599"/>
                </a:lnTo>
                <a:lnTo>
                  <a:pt x="591170" y="2349499"/>
                </a:lnTo>
                <a:lnTo>
                  <a:pt x="564588" y="2311399"/>
                </a:lnTo>
                <a:lnTo>
                  <a:pt x="539266" y="2273299"/>
                </a:lnTo>
                <a:lnTo>
                  <a:pt x="515237" y="2235199"/>
                </a:lnTo>
                <a:lnTo>
                  <a:pt x="492530" y="2197099"/>
                </a:lnTo>
                <a:lnTo>
                  <a:pt x="471179" y="2158999"/>
                </a:lnTo>
                <a:lnTo>
                  <a:pt x="451213" y="2120899"/>
                </a:lnTo>
                <a:lnTo>
                  <a:pt x="432665" y="2070099"/>
                </a:lnTo>
                <a:lnTo>
                  <a:pt x="415565" y="2031999"/>
                </a:lnTo>
                <a:lnTo>
                  <a:pt x="399945" y="1993899"/>
                </a:lnTo>
                <a:lnTo>
                  <a:pt x="385836" y="1943099"/>
                </a:lnTo>
                <a:lnTo>
                  <a:pt x="373270" y="1904999"/>
                </a:lnTo>
                <a:lnTo>
                  <a:pt x="362278" y="1854199"/>
                </a:lnTo>
                <a:lnTo>
                  <a:pt x="352891" y="1803399"/>
                </a:lnTo>
                <a:lnTo>
                  <a:pt x="345140" y="1765299"/>
                </a:lnTo>
                <a:lnTo>
                  <a:pt x="339057" y="1714499"/>
                </a:lnTo>
                <a:lnTo>
                  <a:pt x="334674" y="1663699"/>
                </a:lnTo>
                <a:lnTo>
                  <a:pt x="332021" y="1612899"/>
                </a:lnTo>
                <a:lnTo>
                  <a:pt x="331129" y="1574799"/>
                </a:lnTo>
                <a:lnTo>
                  <a:pt x="332021" y="1523999"/>
                </a:lnTo>
                <a:lnTo>
                  <a:pt x="334674" y="1473199"/>
                </a:lnTo>
                <a:lnTo>
                  <a:pt x="339057" y="1422399"/>
                </a:lnTo>
                <a:lnTo>
                  <a:pt x="345140" y="1384299"/>
                </a:lnTo>
                <a:lnTo>
                  <a:pt x="352891" y="1333499"/>
                </a:lnTo>
                <a:lnTo>
                  <a:pt x="362278" y="1282699"/>
                </a:lnTo>
                <a:lnTo>
                  <a:pt x="373270" y="1244599"/>
                </a:lnTo>
                <a:lnTo>
                  <a:pt x="385836" y="1193799"/>
                </a:lnTo>
                <a:lnTo>
                  <a:pt x="399945" y="1155699"/>
                </a:lnTo>
                <a:lnTo>
                  <a:pt x="415565" y="1104899"/>
                </a:lnTo>
                <a:lnTo>
                  <a:pt x="432665" y="1066799"/>
                </a:lnTo>
                <a:lnTo>
                  <a:pt x="451213" y="1028699"/>
                </a:lnTo>
                <a:lnTo>
                  <a:pt x="471179" y="990599"/>
                </a:lnTo>
                <a:lnTo>
                  <a:pt x="492530" y="939799"/>
                </a:lnTo>
                <a:lnTo>
                  <a:pt x="515237" y="901699"/>
                </a:lnTo>
                <a:lnTo>
                  <a:pt x="539266" y="863599"/>
                </a:lnTo>
                <a:lnTo>
                  <a:pt x="564588" y="825499"/>
                </a:lnTo>
                <a:lnTo>
                  <a:pt x="591170" y="787399"/>
                </a:lnTo>
                <a:lnTo>
                  <a:pt x="618982" y="761999"/>
                </a:lnTo>
                <a:lnTo>
                  <a:pt x="647992" y="723899"/>
                </a:lnTo>
                <a:lnTo>
                  <a:pt x="678168" y="685799"/>
                </a:lnTo>
                <a:lnTo>
                  <a:pt x="709480" y="660399"/>
                </a:lnTo>
                <a:lnTo>
                  <a:pt x="741896" y="622299"/>
                </a:lnTo>
                <a:lnTo>
                  <a:pt x="775385" y="596899"/>
                </a:lnTo>
                <a:lnTo>
                  <a:pt x="809915" y="558799"/>
                </a:lnTo>
                <a:lnTo>
                  <a:pt x="845455" y="533399"/>
                </a:lnTo>
                <a:lnTo>
                  <a:pt x="881975" y="507999"/>
                </a:lnTo>
                <a:lnTo>
                  <a:pt x="919441" y="482599"/>
                </a:lnTo>
                <a:lnTo>
                  <a:pt x="957824" y="457199"/>
                </a:lnTo>
                <a:lnTo>
                  <a:pt x="997092" y="431799"/>
                </a:lnTo>
                <a:lnTo>
                  <a:pt x="1037213" y="419099"/>
                </a:lnTo>
                <a:lnTo>
                  <a:pt x="1078157" y="393699"/>
                </a:lnTo>
                <a:lnTo>
                  <a:pt x="1119891" y="380999"/>
                </a:lnTo>
                <a:lnTo>
                  <a:pt x="1162385" y="355599"/>
                </a:lnTo>
                <a:lnTo>
                  <a:pt x="1205608" y="342899"/>
                </a:lnTo>
                <a:lnTo>
                  <a:pt x="1221001" y="342899"/>
                </a:lnTo>
                <a:lnTo>
                  <a:pt x="1221001" y="355599"/>
                </a:lnTo>
                <a:lnTo>
                  <a:pt x="1214470" y="355599"/>
                </a:lnTo>
                <a:lnTo>
                  <a:pt x="1129200" y="380999"/>
                </a:lnTo>
                <a:lnTo>
                  <a:pt x="1087680" y="406399"/>
                </a:lnTo>
                <a:lnTo>
                  <a:pt x="1046944" y="419099"/>
                </a:lnTo>
                <a:lnTo>
                  <a:pt x="1007025" y="444499"/>
                </a:lnTo>
                <a:lnTo>
                  <a:pt x="967953" y="469899"/>
                </a:lnTo>
                <a:lnTo>
                  <a:pt x="929759" y="495299"/>
                </a:lnTo>
                <a:lnTo>
                  <a:pt x="892476" y="520699"/>
                </a:lnTo>
                <a:lnTo>
                  <a:pt x="856134" y="546099"/>
                </a:lnTo>
                <a:lnTo>
                  <a:pt x="820764" y="571499"/>
                </a:lnTo>
                <a:lnTo>
                  <a:pt x="786398" y="596899"/>
                </a:lnTo>
                <a:lnTo>
                  <a:pt x="753067" y="634999"/>
                </a:lnTo>
                <a:lnTo>
                  <a:pt x="720802" y="660399"/>
                </a:lnTo>
                <a:lnTo>
                  <a:pt x="689636" y="698499"/>
                </a:lnTo>
                <a:lnTo>
                  <a:pt x="659598" y="723899"/>
                </a:lnTo>
                <a:lnTo>
                  <a:pt x="630720" y="761999"/>
                </a:lnTo>
                <a:lnTo>
                  <a:pt x="603034" y="800099"/>
                </a:lnTo>
                <a:lnTo>
                  <a:pt x="576571" y="838199"/>
                </a:lnTo>
                <a:lnTo>
                  <a:pt x="551361" y="876299"/>
                </a:lnTo>
                <a:lnTo>
                  <a:pt x="527438" y="914399"/>
                </a:lnTo>
                <a:lnTo>
                  <a:pt x="504831" y="952499"/>
                </a:lnTo>
                <a:lnTo>
                  <a:pt x="483572" y="990599"/>
                </a:lnTo>
                <a:lnTo>
                  <a:pt x="463692" y="1028699"/>
                </a:lnTo>
                <a:lnTo>
                  <a:pt x="445223" y="1066799"/>
                </a:lnTo>
                <a:lnTo>
                  <a:pt x="428195" y="1117599"/>
                </a:lnTo>
                <a:lnTo>
                  <a:pt x="412641" y="1155699"/>
                </a:lnTo>
                <a:lnTo>
                  <a:pt x="398591" y="1193799"/>
                </a:lnTo>
                <a:lnTo>
                  <a:pt x="386077" y="1244599"/>
                </a:lnTo>
                <a:lnTo>
                  <a:pt x="375130" y="1295399"/>
                </a:lnTo>
                <a:lnTo>
                  <a:pt x="365781" y="1333499"/>
                </a:lnTo>
                <a:lnTo>
                  <a:pt x="358062" y="1384299"/>
                </a:lnTo>
                <a:lnTo>
                  <a:pt x="352004" y="1422399"/>
                </a:lnTo>
                <a:lnTo>
                  <a:pt x="347638" y="1473199"/>
                </a:lnTo>
                <a:lnTo>
                  <a:pt x="344995" y="1523999"/>
                </a:lnTo>
                <a:lnTo>
                  <a:pt x="344108" y="1574799"/>
                </a:lnTo>
                <a:lnTo>
                  <a:pt x="345193" y="1625599"/>
                </a:lnTo>
                <a:lnTo>
                  <a:pt x="348422" y="1676399"/>
                </a:lnTo>
                <a:lnTo>
                  <a:pt x="353751" y="1727199"/>
                </a:lnTo>
                <a:lnTo>
                  <a:pt x="361138" y="1777999"/>
                </a:lnTo>
                <a:lnTo>
                  <a:pt x="370540" y="1828799"/>
                </a:lnTo>
                <a:lnTo>
                  <a:pt x="381916" y="1879599"/>
                </a:lnTo>
                <a:lnTo>
                  <a:pt x="395222" y="1930399"/>
                </a:lnTo>
                <a:lnTo>
                  <a:pt x="410417" y="1981199"/>
                </a:lnTo>
                <a:lnTo>
                  <a:pt x="427457" y="2031999"/>
                </a:lnTo>
                <a:lnTo>
                  <a:pt x="446301" y="2070099"/>
                </a:lnTo>
                <a:lnTo>
                  <a:pt x="466905" y="2120899"/>
                </a:lnTo>
                <a:lnTo>
                  <a:pt x="489228" y="2158999"/>
                </a:lnTo>
                <a:lnTo>
                  <a:pt x="513226" y="2209799"/>
                </a:lnTo>
                <a:lnTo>
                  <a:pt x="540973" y="2209799"/>
                </a:lnTo>
                <a:lnTo>
                  <a:pt x="544419" y="2260599"/>
                </a:lnTo>
                <a:lnTo>
                  <a:pt x="570477" y="2298699"/>
                </a:lnTo>
                <a:lnTo>
                  <a:pt x="597919" y="2336799"/>
                </a:lnTo>
                <a:lnTo>
                  <a:pt x="626711" y="2374899"/>
                </a:lnTo>
                <a:lnTo>
                  <a:pt x="656814" y="2412999"/>
                </a:lnTo>
                <a:lnTo>
                  <a:pt x="688194" y="2438399"/>
                </a:lnTo>
                <a:lnTo>
                  <a:pt x="720815" y="2476499"/>
                </a:lnTo>
                <a:lnTo>
                  <a:pt x="754640" y="2514599"/>
                </a:lnTo>
                <a:lnTo>
                  <a:pt x="789634" y="2539999"/>
                </a:lnTo>
                <a:lnTo>
                  <a:pt x="825761" y="2578099"/>
                </a:lnTo>
                <a:lnTo>
                  <a:pt x="862985" y="2603499"/>
                </a:lnTo>
                <a:lnTo>
                  <a:pt x="901269" y="2628899"/>
                </a:lnTo>
                <a:lnTo>
                  <a:pt x="940579" y="2654299"/>
                </a:lnTo>
                <a:lnTo>
                  <a:pt x="980877" y="2679699"/>
                </a:lnTo>
                <a:lnTo>
                  <a:pt x="1022128" y="2705099"/>
                </a:lnTo>
                <a:lnTo>
                  <a:pt x="1064297" y="2730499"/>
                </a:lnTo>
                <a:lnTo>
                  <a:pt x="1107347" y="2743199"/>
                </a:lnTo>
                <a:lnTo>
                  <a:pt x="1151242" y="2768599"/>
                </a:lnTo>
                <a:lnTo>
                  <a:pt x="1195946" y="2781299"/>
                </a:lnTo>
                <a:lnTo>
                  <a:pt x="1221001" y="2793999"/>
                </a:lnTo>
                <a:lnTo>
                  <a:pt x="1221001" y="2806699"/>
                </a:lnTo>
                <a:close/>
              </a:path>
              <a:path w="1221105" h="3149600">
                <a:moveTo>
                  <a:pt x="540973" y="2209799"/>
                </a:moveTo>
                <a:lnTo>
                  <a:pt x="513226" y="2209799"/>
                </a:lnTo>
                <a:lnTo>
                  <a:pt x="788750" y="2044699"/>
                </a:lnTo>
                <a:lnTo>
                  <a:pt x="765656" y="2006599"/>
                </a:lnTo>
                <a:lnTo>
                  <a:pt x="744697" y="1955799"/>
                </a:lnTo>
                <a:lnTo>
                  <a:pt x="725943" y="1917699"/>
                </a:lnTo>
                <a:lnTo>
                  <a:pt x="709464" y="1866899"/>
                </a:lnTo>
                <a:lnTo>
                  <a:pt x="695328" y="1816099"/>
                </a:lnTo>
                <a:lnTo>
                  <a:pt x="683607" y="1777999"/>
                </a:lnTo>
                <a:lnTo>
                  <a:pt x="674369" y="1727199"/>
                </a:lnTo>
                <a:lnTo>
                  <a:pt x="667684" y="1676399"/>
                </a:lnTo>
                <a:lnTo>
                  <a:pt x="663622" y="1625599"/>
                </a:lnTo>
                <a:lnTo>
                  <a:pt x="662253" y="1574799"/>
                </a:lnTo>
                <a:lnTo>
                  <a:pt x="663438" y="1523999"/>
                </a:lnTo>
                <a:lnTo>
                  <a:pt x="666956" y="1473199"/>
                </a:lnTo>
                <a:lnTo>
                  <a:pt x="672752" y="1422399"/>
                </a:lnTo>
                <a:lnTo>
                  <a:pt x="680768" y="1384299"/>
                </a:lnTo>
                <a:lnTo>
                  <a:pt x="690951" y="1333499"/>
                </a:lnTo>
                <a:lnTo>
                  <a:pt x="703243" y="1295399"/>
                </a:lnTo>
                <a:lnTo>
                  <a:pt x="717590" y="1244599"/>
                </a:lnTo>
                <a:lnTo>
                  <a:pt x="733934" y="1206499"/>
                </a:lnTo>
                <a:lnTo>
                  <a:pt x="752221" y="1168399"/>
                </a:lnTo>
                <a:lnTo>
                  <a:pt x="772395" y="1117599"/>
                </a:lnTo>
                <a:lnTo>
                  <a:pt x="794399" y="1079499"/>
                </a:lnTo>
                <a:lnTo>
                  <a:pt x="818179" y="1041399"/>
                </a:lnTo>
                <a:lnTo>
                  <a:pt x="843678" y="1003299"/>
                </a:lnTo>
                <a:lnTo>
                  <a:pt x="870840" y="965199"/>
                </a:lnTo>
                <a:lnTo>
                  <a:pt x="899610" y="939799"/>
                </a:lnTo>
                <a:lnTo>
                  <a:pt x="929932" y="901699"/>
                </a:lnTo>
                <a:lnTo>
                  <a:pt x="961750" y="876299"/>
                </a:lnTo>
                <a:lnTo>
                  <a:pt x="995008" y="838199"/>
                </a:lnTo>
                <a:lnTo>
                  <a:pt x="1029650" y="812799"/>
                </a:lnTo>
                <a:lnTo>
                  <a:pt x="1065622" y="787399"/>
                </a:lnTo>
                <a:lnTo>
                  <a:pt x="1102866" y="761999"/>
                </a:lnTo>
                <a:lnTo>
                  <a:pt x="1141327" y="736599"/>
                </a:lnTo>
                <a:lnTo>
                  <a:pt x="1180949" y="711199"/>
                </a:lnTo>
                <a:lnTo>
                  <a:pt x="1221001" y="698499"/>
                </a:lnTo>
                <a:lnTo>
                  <a:pt x="1221001" y="711199"/>
                </a:lnTo>
                <a:lnTo>
                  <a:pt x="1186964" y="723899"/>
                </a:lnTo>
                <a:lnTo>
                  <a:pt x="1147874" y="749299"/>
                </a:lnTo>
                <a:lnTo>
                  <a:pt x="1109929" y="774699"/>
                </a:lnTo>
                <a:lnTo>
                  <a:pt x="1073185" y="800099"/>
                </a:lnTo>
                <a:lnTo>
                  <a:pt x="1037697" y="825499"/>
                </a:lnTo>
                <a:lnTo>
                  <a:pt x="1003519" y="850899"/>
                </a:lnTo>
                <a:lnTo>
                  <a:pt x="970708" y="876299"/>
                </a:lnTo>
                <a:lnTo>
                  <a:pt x="939317" y="914399"/>
                </a:lnTo>
                <a:lnTo>
                  <a:pt x="909402" y="939799"/>
                </a:lnTo>
                <a:lnTo>
                  <a:pt x="881019" y="977899"/>
                </a:lnTo>
                <a:lnTo>
                  <a:pt x="854221" y="1015999"/>
                </a:lnTo>
                <a:lnTo>
                  <a:pt x="829064" y="1054099"/>
                </a:lnTo>
                <a:lnTo>
                  <a:pt x="805604" y="1092199"/>
                </a:lnTo>
                <a:lnTo>
                  <a:pt x="783895" y="1130299"/>
                </a:lnTo>
                <a:lnTo>
                  <a:pt x="763992" y="1168399"/>
                </a:lnTo>
                <a:lnTo>
                  <a:pt x="745950" y="1206499"/>
                </a:lnTo>
                <a:lnTo>
                  <a:pt x="729825" y="1257299"/>
                </a:lnTo>
                <a:lnTo>
                  <a:pt x="715671" y="1295399"/>
                </a:lnTo>
                <a:lnTo>
                  <a:pt x="703544" y="1333499"/>
                </a:lnTo>
                <a:lnTo>
                  <a:pt x="693498" y="1384299"/>
                </a:lnTo>
                <a:lnTo>
                  <a:pt x="685589" y="1435099"/>
                </a:lnTo>
                <a:lnTo>
                  <a:pt x="679871" y="1473199"/>
                </a:lnTo>
                <a:lnTo>
                  <a:pt x="676400" y="1523999"/>
                </a:lnTo>
                <a:lnTo>
                  <a:pt x="675231" y="1574799"/>
                </a:lnTo>
                <a:lnTo>
                  <a:pt x="676400" y="1612899"/>
                </a:lnTo>
                <a:lnTo>
                  <a:pt x="679871" y="1663699"/>
                </a:lnTo>
                <a:lnTo>
                  <a:pt x="685589" y="1714499"/>
                </a:lnTo>
                <a:lnTo>
                  <a:pt x="693498" y="1752599"/>
                </a:lnTo>
                <a:lnTo>
                  <a:pt x="703544" y="1803399"/>
                </a:lnTo>
                <a:lnTo>
                  <a:pt x="715671" y="1841499"/>
                </a:lnTo>
                <a:lnTo>
                  <a:pt x="729825" y="1892299"/>
                </a:lnTo>
                <a:lnTo>
                  <a:pt x="745950" y="1930399"/>
                </a:lnTo>
                <a:lnTo>
                  <a:pt x="763992" y="1968499"/>
                </a:lnTo>
                <a:lnTo>
                  <a:pt x="783895" y="2006599"/>
                </a:lnTo>
                <a:lnTo>
                  <a:pt x="805604" y="2057399"/>
                </a:lnTo>
                <a:lnTo>
                  <a:pt x="795285" y="2057399"/>
                </a:lnTo>
                <a:lnTo>
                  <a:pt x="540973" y="2209799"/>
                </a:lnTo>
                <a:close/>
              </a:path>
              <a:path w="1221105" h="3149600">
                <a:moveTo>
                  <a:pt x="1221001" y="2451099"/>
                </a:moveTo>
                <a:lnTo>
                  <a:pt x="1204746" y="2438399"/>
                </a:lnTo>
                <a:lnTo>
                  <a:pt x="1162650" y="2412999"/>
                </a:lnTo>
                <a:lnTo>
                  <a:pt x="1121791" y="2387599"/>
                </a:lnTo>
                <a:lnTo>
                  <a:pt x="1082233" y="2362199"/>
                </a:lnTo>
                <a:lnTo>
                  <a:pt x="1044040" y="2336799"/>
                </a:lnTo>
                <a:lnTo>
                  <a:pt x="1007276" y="2311399"/>
                </a:lnTo>
                <a:lnTo>
                  <a:pt x="972004" y="2273299"/>
                </a:lnTo>
                <a:lnTo>
                  <a:pt x="938288" y="2247899"/>
                </a:lnTo>
                <a:lnTo>
                  <a:pt x="906192" y="2209799"/>
                </a:lnTo>
                <a:lnTo>
                  <a:pt x="875780" y="2171699"/>
                </a:lnTo>
                <a:lnTo>
                  <a:pt x="847116" y="2133599"/>
                </a:lnTo>
                <a:lnTo>
                  <a:pt x="820263" y="2095499"/>
                </a:lnTo>
                <a:lnTo>
                  <a:pt x="795285" y="2057399"/>
                </a:lnTo>
                <a:lnTo>
                  <a:pt x="805604" y="2057399"/>
                </a:lnTo>
                <a:lnTo>
                  <a:pt x="829064" y="2095499"/>
                </a:lnTo>
                <a:lnTo>
                  <a:pt x="854221" y="2120899"/>
                </a:lnTo>
                <a:lnTo>
                  <a:pt x="881019" y="2158999"/>
                </a:lnTo>
                <a:lnTo>
                  <a:pt x="909402" y="2197099"/>
                </a:lnTo>
                <a:lnTo>
                  <a:pt x="939317" y="2222499"/>
                </a:lnTo>
                <a:lnTo>
                  <a:pt x="970708" y="2260599"/>
                </a:lnTo>
                <a:lnTo>
                  <a:pt x="1003519" y="2285999"/>
                </a:lnTo>
                <a:lnTo>
                  <a:pt x="1037697" y="2324099"/>
                </a:lnTo>
                <a:lnTo>
                  <a:pt x="1073185" y="2349499"/>
                </a:lnTo>
                <a:lnTo>
                  <a:pt x="1109929" y="2374899"/>
                </a:lnTo>
                <a:lnTo>
                  <a:pt x="1147874" y="2387599"/>
                </a:lnTo>
                <a:lnTo>
                  <a:pt x="1186964" y="2412999"/>
                </a:lnTo>
                <a:lnTo>
                  <a:pt x="1221001" y="2438399"/>
                </a:lnTo>
                <a:lnTo>
                  <a:pt x="1221001" y="2451099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>
            <a:extLst>
              <a:ext uri="{FF2B5EF4-FFF2-40B4-BE49-F238E27FC236}">
                <a16:creationId xmlns:a16="http://schemas.microsoft.com/office/drawing/2014/main" id="{7E876A16-B595-A416-7C39-2FD6FD766CBD}"/>
              </a:ext>
            </a:extLst>
          </p:cNvPr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40A5CEF0-A2F6-50B4-0834-9CB3BD8ABF30}"/>
                </a:ext>
              </a:extLst>
            </p:cNvPr>
            <p:cNvSpPr/>
            <p:nvPr/>
          </p:nvSpPr>
          <p:spPr>
            <a:xfrm>
              <a:off x="14013755" y="0"/>
              <a:ext cx="4274820" cy="1257935"/>
            </a:xfrm>
            <a:custGeom>
              <a:avLst/>
              <a:gdLst/>
              <a:ahLst/>
              <a:cxnLst/>
              <a:rect l="l" t="t" r="r" b="b"/>
              <a:pathLst>
                <a:path w="4274819" h="1257935">
                  <a:moveTo>
                    <a:pt x="4274244" y="1257629"/>
                  </a:moveTo>
                  <a:lnTo>
                    <a:pt x="571499" y="1257629"/>
                  </a:lnTo>
                  <a:lnTo>
                    <a:pt x="524628" y="1255735"/>
                  </a:lnTo>
                  <a:lnTo>
                    <a:pt x="478799" y="1250149"/>
                  </a:lnTo>
                  <a:lnTo>
                    <a:pt x="434161" y="1241020"/>
                  </a:lnTo>
                  <a:lnTo>
                    <a:pt x="390861" y="1228494"/>
                  </a:lnTo>
                  <a:lnTo>
                    <a:pt x="349046" y="1212718"/>
                  </a:lnTo>
                  <a:lnTo>
                    <a:pt x="308862" y="1193840"/>
                  </a:lnTo>
                  <a:lnTo>
                    <a:pt x="270458" y="1172006"/>
                  </a:lnTo>
                  <a:lnTo>
                    <a:pt x="233979" y="1147363"/>
                  </a:lnTo>
                  <a:lnTo>
                    <a:pt x="199573" y="1120059"/>
                  </a:lnTo>
                  <a:lnTo>
                    <a:pt x="167388" y="1090241"/>
                  </a:lnTo>
                  <a:lnTo>
                    <a:pt x="137570" y="1058055"/>
                  </a:lnTo>
                  <a:lnTo>
                    <a:pt x="110266" y="1023650"/>
                  </a:lnTo>
                  <a:lnTo>
                    <a:pt x="85623" y="987171"/>
                  </a:lnTo>
                  <a:lnTo>
                    <a:pt x="63789" y="948767"/>
                  </a:lnTo>
                  <a:lnTo>
                    <a:pt x="44911" y="908583"/>
                  </a:lnTo>
                  <a:lnTo>
                    <a:pt x="29135" y="866768"/>
                  </a:lnTo>
                  <a:lnTo>
                    <a:pt x="16609" y="823467"/>
                  </a:lnTo>
                  <a:lnTo>
                    <a:pt x="7479" y="778830"/>
                  </a:lnTo>
                  <a:lnTo>
                    <a:pt x="1894" y="733001"/>
                  </a:lnTo>
                  <a:lnTo>
                    <a:pt x="0" y="686129"/>
                  </a:lnTo>
                  <a:lnTo>
                    <a:pt x="0" y="0"/>
                  </a:lnTo>
                  <a:lnTo>
                    <a:pt x="4274244" y="0"/>
                  </a:lnTo>
                  <a:lnTo>
                    <a:pt x="4274244" y="12576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>
              <a:extLst>
                <a:ext uri="{FF2B5EF4-FFF2-40B4-BE49-F238E27FC236}">
                  <a16:creationId xmlns:a16="http://schemas.microsoft.com/office/drawing/2014/main" id="{954286EF-59DB-4EC5-B5EF-D9ABAB41DF7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2516" y="9761"/>
              <a:ext cx="1091653" cy="1091653"/>
            </a:xfrm>
            <a:prstGeom prst="rect">
              <a:avLst/>
            </a:prstGeom>
          </p:spPr>
        </p:pic>
        <p:pic>
          <p:nvPicPr>
            <p:cNvPr id="10" name="object 10">
              <a:extLst>
                <a:ext uri="{FF2B5EF4-FFF2-40B4-BE49-F238E27FC236}">
                  <a16:creationId xmlns:a16="http://schemas.microsoft.com/office/drawing/2014/main" id="{1AA2D5C7-D928-3508-71EC-1B250365B39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99476" y="407502"/>
              <a:ext cx="303237" cy="30323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id="{D8303073-776C-CA67-BB19-77C0903DACAE}"/>
              </a:ext>
            </a:extLst>
          </p:cNvPr>
          <p:cNvSpPr txBox="1"/>
          <p:nvPr/>
        </p:nvSpPr>
        <p:spPr>
          <a:xfrm>
            <a:off x="15571083" y="156397"/>
            <a:ext cx="835025" cy="94106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3340"/>
              </a:lnSpc>
              <a:spcBef>
                <a:spcPts val="645"/>
              </a:spcBef>
            </a:pPr>
            <a:r>
              <a:rPr sz="3200" b="1" spc="-25" dirty="0">
                <a:latin typeface="Trebuchet MS"/>
                <a:cs typeface="Trebuchet MS"/>
              </a:rPr>
              <a:t>FIC </a:t>
            </a:r>
            <a:r>
              <a:rPr sz="3200" b="1" spc="-320" dirty="0">
                <a:latin typeface="Trebuchet MS"/>
                <a:cs typeface="Trebuchet MS"/>
              </a:rPr>
              <a:t>2025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12" name="object 12">
            <a:extLst>
              <a:ext uri="{FF2B5EF4-FFF2-40B4-BE49-F238E27FC236}">
                <a16:creationId xmlns:a16="http://schemas.microsoft.com/office/drawing/2014/main" id="{72488DB9-6F58-9A41-EA13-10F1EF3F63CF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459880" y="92366"/>
            <a:ext cx="1828119" cy="933450"/>
          </a:xfrm>
          <a:prstGeom prst="rect">
            <a:avLst/>
          </a:prstGeom>
        </p:spPr>
      </p:pic>
      <p:sp>
        <p:nvSpPr>
          <p:cNvPr id="14" name="object 14">
            <a:extLst>
              <a:ext uri="{FF2B5EF4-FFF2-40B4-BE49-F238E27FC236}">
                <a16:creationId xmlns:a16="http://schemas.microsoft.com/office/drawing/2014/main" id="{D064644F-1B62-13B3-A64D-F38AB73FBF6A}"/>
              </a:ext>
            </a:extLst>
          </p:cNvPr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>
            <a:extLst>
              <a:ext uri="{FF2B5EF4-FFF2-40B4-BE49-F238E27FC236}">
                <a16:creationId xmlns:a16="http://schemas.microsoft.com/office/drawing/2014/main" id="{32C2CF39-F748-3431-9422-CF86D4876416}"/>
              </a:ext>
            </a:extLst>
          </p:cNvPr>
          <p:cNvGrpSpPr/>
          <p:nvPr/>
        </p:nvGrpSpPr>
        <p:grpSpPr>
          <a:xfrm>
            <a:off x="0" y="8012576"/>
            <a:ext cx="901065" cy="1400175"/>
            <a:chOff x="0" y="8012576"/>
            <a:chExt cx="901065" cy="1400175"/>
          </a:xfrm>
        </p:grpSpPr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8F8515DB-5D47-BEF5-16A6-AB312694A9B7}"/>
                </a:ext>
              </a:extLst>
            </p:cNvPr>
            <p:cNvSpPr/>
            <p:nvPr/>
          </p:nvSpPr>
          <p:spPr>
            <a:xfrm>
              <a:off x="0" y="8012582"/>
              <a:ext cx="658495" cy="659130"/>
            </a:xfrm>
            <a:custGeom>
              <a:avLst/>
              <a:gdLst/>
              <a:ahLst/>
              <a:cxnLst/>
              <a:rect l="l" t="t" r="r" b="b"/>
              <a:pathLst>
                <a:path w="658495" h="659129">
                  <a:moveTo>
                    <a:pt x="130238" y="0"/>
                  </a:moveTo>
                  <a:lnTo>
                    <a:pt x="69075" y="0"/>
                  </a:lnTo>
                  <a:lnTo>
                    <a:pt x="0" y="69151"/>
                  </a:lnTo>
                  <a:lnTo>
                    <a:pt x="0" y="130378"/>
                  </a:lnTo>
                  <a:lnTo>
                    <a:pt x="130238" y="0"/>
                  </a:lnTo>
                  <a:close/>
                </a:path>
                <a:path w="658495" h="659129">
                  <a:moveTo>
                    <a:pt x="394093" y="0"/>
                  </a:moveTo>
                  <a:lnTo>
                    <a:pt x="332930" y="0"/>
                  </a:lnTo>
                  <a:lnTo>
                    <a:pt x="0" y="333273"/>
                  </a:lnTo>
                  <a:lnTo>
                    <a:pt x="0" y="394500"/>
                  </a:lnTo>
                  <a:lnTo>
                    <a:pt x="394093" y="0"/>
                  </a:lnTo>
                  <a:close/>
                </a:path>
                <a:path w="658495" h="659129">
                  <a:moveTo>
                    <a:pt x="657948" y="0"/>
                  </a:moveTo>
                  <a:lnTo>
                    <a:pt x="596773" y="0"/>
                  </a:lnTo>
                  <a:lnTo>
                    <a:pt x="0" y="597382"/>
                  </a:lnTo>
                  <a:lnTo>
                    <a:pt x="0" y="658622"/>
                  </a:lnTo>
                  <a:lnTo>
                    <a:pt x="65794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>
              <a:extLst>
                <a:ext uri="{FF2B5EF4-FFF2-40B4-BE49-F238E27FC236}">
                  <a16:creationId xmlns:a16="http://schemas.microsoft.com/office/drawing/2014/main" id="{10F5A927-CC7E-19BA-3BA5-53E6841FE766}"/>
                </a:ext>
              </a:extLst>
            </p:cNvPr>
            <p:cNvSpPr/>
            <p:nvPr/>
          </p:nvSpPr>
          <p:spPr>
            <a:xfrm>
              <a:off x="0" y="8012582"/>
              <a:ext cx="749935" cy="750570"/>
            </a:xfrm>
            <a:custGeom>
              <a:avLst/>
              <a:gdLst/>
              <a:ahLst/>
              <a:cxnLst/>
              <a:rect l="l" t="t" r="r" b="b"/>
              <a:pathLst>
                <a:path w="749935" h="750570">
                  <a:moveTo>
                    <a:pt x="221996" y="0"/>
                  </a:moveTo>
                  <a:lnTo>
                    <a:pt x="160820" y="0"/>
                  </a:lnTo>
                  <a:lnTo>
                    <a:pt x="0" y="160997"/>
                  </a:lnTo>
                  <a:lnTo>
                    <a:pt x="0" y="222224"/>
                  </a:lnTo>
                  <a:lnTo>
                    <a:pt x="221996" y="0"/>
                  </a:lnTo>
                  <a:close/>
                </a:path>
                <a:path w="749935" h="750570">
                  <a:moveTo>
                    <a:pt x="485825" y="0"/>
                  </a:moveTo>
                  <a:lnTo>
                    <a:pt x="424662" y="0"/>
                  </a:lnTo>
                  <a:lnTo>
                    <a:pt x="0" y="425094"/>
                  </a:lnTo>
                  <a:lnTo>
                    <a:pt x="0" y="486333"/>
                  </a:lnTo>
                  <a:lnTo>
                    <a:pt x="485825" y="0"/>
                  </a:lnTo>
                  <a:close/>
                </a:path>
                <a:path w="749935" h="750570">
                  <a:moveTo>
                    <a:pt x="749693" y="0"/>
                  </a:moveTo>
                  <a:lnTo>
                    <a:pt x="688517" y="0"/>
                  </a:lnTo>
                  <a:lnTo>
                    <a:pt x="0" y="689229"/>
                  </a:lnTo>
                  <a:lnTo>
                    <a:pt x="0" y="750455"/>
                  </a:lnTo>
                  <a:lnTo>
                    <a:pt x="749693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>
              <a:extLst>
                <a:ext uri="{FF2B5EF4-FFF2-40B4-BE49-F238E27FC236}">
                  <a16:creationId xmlns:a16="http://schemas.microsoft.com/office/drawing/2014/main" id="{602DE5C4-AD7C-A919-5D69-80B22D44AE63}"/>
                </a:ext>
              </a:extLst>
            </p:cNvPr>
            <p:cNvSpPr/>
            <p:nvPr/>
          </p:nvSpPr>
          <p:spPr>
            <a:xfrm>
              <a:off x="0" y="8012582"/>
              <a:ext cx="901065" cy="1400175"/>
            </a:xfrm>
            <a:custGeom>
              <a:avLst/>
              <a:gdLst/>
              <a:ahLst/>
              <a:cxnLst/>
              <a:rect l="l" t="t" r="r" b="b"/>
              <a:pathLst>
                <a:path w="901065" h="1400175">
                  <a:moveTo>
                    <a:pt x="900760" y="1279918"/>
                  </a:moveTo>
                  <a:lnTo>
                    <a:pt x="780821" y="1399971"/>
                  </a:lnTo>
                  <a:lnTo>
                    <a:pt x="841997" y="1399971"/>
                  </a:lnTo>
                  <a:lnTo>
                    <a:pt x="900760" y="1341145"/>
                  </a:lnTo>
                  <a:lnTo>
                    <a:pt x="900760" y="1279918"/>
                  </a:lnTo>
                  <a:close/>
                </a:path>
                <a:path w="901065" h="1400175">
                  <a:moveTo>
                    <a:pt x="900760" y="1015784"/>
                  </a:moveTo>
                  <a:lnTo>
                    <a:pt x="516953" y="1399971"/>
                  </a:lnTo>
                  <a:lnTo>
                    <a:pt x="578129" y="1399971"/>
                  </a:lnTo>
                  <a:lnTo>
                    <a:pt x="900760" y="1077010"/>
                  </a:lnTo>
                  <a:lnTo>
                    <a:pt x="900760" y="1015784"/>
                  </a:lnTo>
                  <a:close/>
                </a:path>
                <a:path w="901065" h="1400175">
                  <a:moveTo>
                    <a:pt x="900760" y="751662"/>
                  </a:moveTo>
                  <a:lnTo>
                    <a:pt x="253098" y="1399971"/>
                  </a:lnTo>
                  <a:lnTo>
                    <a:pt x="314274" y="1399971"/>
                  </a:lnTo>
                  <a:lnTo>
                    <a:pt x="900760" y="812888"/>
                  </a:lnTo>
                  <a:lnTo>
                    <a:pt x="900760" y="751662"/>
                  </a:lnTo>
                  <a:close/>
                </a:path>
                <a:path w="901065" h="1400175">
                  <a:moveTo>
                    <a:pt x="900760" y="487553"/>
                  </a:moveTo>
                  <a:lnTo>
                    <a:pt x="0" y="1389227"/>
                  </a:lnTo>
                  <a:lnTo>
                    <a:pt x="0" y="1399971"/>
                  </a:lnTo>
                  <a:lnTo>
                    <a:pt x="50431" y="1399971"/>
                  </a:lnTo>
                  <a:lnTo>
                    <a:pt x="900760" y="548792"/>
                  </a:lnTo>
                  <a:lnTo>
                    <a:pt x="900760" y="487553"/>
                  </a:lnTo>
                  <a:close/>
                </a:path>
                <a:path w="901065" h="1400175">
                  <a:moveTo>
                    <a:pt x="900760" y="223405"/>
                  </a:moveTo>
                  <a:lnTo>
                    <a:pt x="0" y="1125093"/>
                  </a:lnTo>
                  <a:lnTo>
                    <a:pt x="0" y="1186319"/>
                  </a:lnTo>
                  <a:lnTo>
                    <a:pt x="900760" y="284645"/>
                  </a:lnTo>
                  <a:lnTo>
                    <a:pt x="900760" y="223405"/>
                  </a:lnTo>
                  <a:close/>
                </a:path>
                <a:path w="901065" h="1400175">
                  <a:moveTo>
                    <a:pt x="900760" y="0"/>
                  </a:moveTo>
                  <a:lnTo>
                    <a:pt x="860094" y="0"/>
                  </a:lnTo>
                  <a:lnTo>
                    <a:pt x="0" y="860971"/>
                  </a:lnTo>
                  <a:lnTo>
                    <a:pt x="0" y="922210"/>
                  </a:lnTo>
                  <a:lnTo>
                    <a:pt x="900760" y="20523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>
              <a:extLst>
                <a:ext uri="{FF2B5EF4-FFF2-40B4-BE49-F238E27FC236}">
                  <a16:creationId xmlns:a16="http://schemas.microsoft.com/office/drawing/2014/main" id="{B6B9768D-C6F3-12C7-59B3-A7BC857E15EF}"/>
                </a:ext>
              </a:extLst>
            </p:cNvPr>
            <p:cNvSpPr/>
            <p:nvPr/>
          </p:nvSpPr>
          <p:spPr>
            <a:xfrm>
              <a:off x="0" y="8063725"/>
              <a:ext cx="901065" cy="1349375"/>
            </a:xfrm>
            <a:custGeom>
              <a:avLst/>
              <a:gdLst/>
              <a:ahLst/>
              <a:cxnLst/>
              <a:rect l="l" t="t" r="r" b="b"/>
              <a:pathLst>
                <a:path w="901065" h="1349375">
                  <a:moveTo>
                    <a:pt x="900760" y="1320596"/>
                  </a:moveTo>
                  <a:lnTo>
                    <a:pt x="872553" y="1348828"/>
                  </a:lnTo>
                  <a:lnTo>
                    <a:pt x="900760" y="1348828"/>
                  </a:lnTo>
                  <a:lnTo>
                    <a:pt x="900760" y="1320596"/>
                  </a:lnTo>
                  <a:close/>
                </a:path>
                <a:path w="901065" h="1349375">
                  <a:moveTo>
                    <a:pt x="900760" y="1056474"/>
                  </a:moveTo>
                  <a:lnTo>
                    <a:pt x="608698" y="1348828"/>
                  </a:lnTo>
                  <a:lnTo>
                    <a:pt x="669861" y="1348828"/>
                  </a:lnTo>
                  <a:lnTo>
                    <a:pt x="900760" y="1117701"/>
                  </a:lnTo>
                  <a:lnTo>
                    <a:pt x="900760" y="1056474"/>
                  </a:lnTo>
                  <a:close/>
                </a:path>
                <a:path w="901065" h="1349375">
                  <a:moveTo>
                    <a:pt x="900760" y="792365"/>
                  </a:moveTo>
                  <a:lnTo>
                    <a:pt x="344855" y="1348828"/>
                  </a:lnTo>
                  <a:lnTo>
                    <a:pt x="406019" y="1348828"/>
                  </a:lnTo>
                  <a:lnTo>
                    <a:pt x="900760" y="853592"/>
                  </a:lnTo>
                  <a:lnTo>
                    <a:pt x="900760" y="792365"/>
                  </a:lnTo>
                  <a:close/>
                </a:path>
                <a:path w="901065" h="1349375">
                  <a:moveTo>
                    <a:pt x="900760" y="528231"/>
                  </a:moveTo>
                  <a:lnTo>
                    <a:pt x="80987" y="1348828"/>
                  </a:lnTo>
                  <a:lnTo>
                    <a:pt x="142163" y="1348828"/>
                  </a:lnTo>
                  <a:lnTo>
                    <a:pt x="900760" y="589470"/>
                  </a:lnTo>
                  <a:lnTo>
                    <a:pt x="900760" y="528231"/>
                  </a:lnTo>
                  <a:close/>
                </a:path>
                <a:path w="901065" h="1349375">
                  <a:moveTo>
                    <a:pt x="900760" y="264109"/>
                  </a:moveTo>
                  <a:lnTo>
                    <a:pt x="0" y="1165783"/>
                  </a:lnTo>
                  <a:lnTo>
                    <a:pt x="0" y="1227010"/>
                  </a:lnTo>
                  <a:lnTo>
                    <a:pt x="900760" y="325335"/>
                  </a:lnTo>
                  <a:lnTo>
                    <a:pt x="900760" y="264109"/>
                  </a:lnTo>
                  <a:close/>
                </a:path>
                <a:path w="901065" h="1349375">
                  <a:moveTo>
                    <a:pt x="900760" y="0"/>
                  </a:moveTo>
                  <a:lnTo>
                    <a:pt x="0" y="901674"/>
                  </a:lnTo>
                  <a:lnTo>
                    <a:pt x="0" y="962914"/>
                  </a:lnTo>
                  <a:lnTo>
                    <a:pt x="900760" y="61239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>
            <a:extLst>
              <a:ext uri="{FF2B5EF4-FFF2-40B4-BE49-F238E27FC236}">
                <a16:creationId xmlns:a16="http://schemas.microsoft.com/office/drawing/2014/main" id="{6E494259-5697-BBE3-73D3-D9ED31DA3195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33D2E4A5-3DB6-417B-EC9D-8F46BC3ACD03}"/>
              </a:ext>
            </a:extLst>
          </p:cNvPr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780A972-39C9-5065-8F6C-FE20CFDDC3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13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67987" y="1733984"/>
            <a:ext cx="27520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300" dirty="0">
                <a:latin typeface="Trebuchet MS"/>
                <a:cs typeface="Trebuchet MS"/>
              </a:rPr>
              <a:t>Methods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66998" y="3161674"/>
            <a:ext cx="1221105" cy="3149600"/>
          </a:xfrm>
          <a:custGeom>
            <a:avLst/>
            <a:gdLst/>
            <a:ahLst/>
            <a:cxnLst/>
            <a:rect l="l" t="t" r="r" b="b"/>
            <a:pathLst>
              <a:path w="1221105" h="3149600">
                <a:moveTo>
                  <a:pt x="1221001" y="3149599"/>
                </a:moveTo>
                <a:lnTo>
                  <a:pt x="1211065" y="3149599"/>
                </a:lnTo>
                <a:lnTo>
                  <a:pt x="1123177" y="3124199"/>
                </a:lnTo>
                <a:lnTo>
                  <a:pt x="1080022" y="3098799"/>
                </a:lnTo>
                <a:lnTo>
                  <a:pt x="995384" y="3073399"/>
                </a:lnTo>
                <a:lnTo>
                  <a:pt x="953940" y="3047999"/>
                </a:lnTo>
                <a:lnTo>
                  <a:pt x="913105" y="3035299"/>
                </a:lnTo>
                <a:lnTo>
                  <a:pt x="872899" y="3009899"/>
                </a:lnTo>
                <a:lnTo>
                  <a:pt x="833340" y="2997199"/>
                </a:lnTo>
                <a:lnTo>
                  <a:pt x="794447" y="2971799"/>
                </a:lnTo>
                <a:lnTo>
                  <a:pt x="756241" y="2946399"/>
                </a:lnTo>
                <a:lnTo>
                  <a:pt x="718740" y="2920999"/>
                </a:lnTo>
                <a:lnTo>
                  <a:pt x="681963" y="2895599"/>
                </a:lnTo>
                <a:lnTo>
                  <a:pt x="645930" y="2870199"/>
                </a:lnTo>
                <a:lnTo>
                  <a:pt x="610660" y="2844799"/>
                </a:lnTo>
                <a:lnTo>
                  <a:pt x="576172" y="2806699"/>
                </a:lnTo>
                <a:lnTo>
                  <a:pt x="542485" y="2781299"/>
                </a:lnTo>
                <a:lnTo>
                  <a:pt x="509620" y="2755899"/>
                </a:lnTo>
                <a:lnTo>
                  <a:pt x="477594" y="2717799"/>
                </a:lnTo>
                <a:lnTo>
                  <a:pt x="446427" y="2692399"/>
                </a:lnTo>
                <a:lnTo>
                  <a:pt x="416139" y="2654299"/>
                </a:lnTo>
                <a:lnTo>
                  <a:pt x="386748" y="2628899"/>
                </a:lnTo>
                <a:lnTo>
                  <a:pt x="358274" y="2590799"/>
                </a:lnTo>
                <a:lnTo>
                  <a:pt x="330737" y="2552699"/>
                </a:lnTo>
                <a:lnTo>
                  <a:pt x="304154" y="2514599"/>
                </a:lnTo>
                <a:lnTo>
                  <a:pt x="278547" y="2476499"/>
                </a:lnTo>
                <a:lnTo>
                  <a:pt x="253933" y="2438399"/>
                </a:lnTo>
                <a:lnTo>
                  <a:pt x="230332" y="2400299"/>
                </a:lnTo>
                <a:lnTo>
                  <a:pt x="207764" y="2362199"/>
                </a:lnTo>
                <a:lnTo>
                  <a:pt x="186247" y="2324099"/>
                </a:lnTo>
                <a:lnTo>
                  <a:pt x="165801" y="2285999"/>
                </a:lnTo>
                <a:lnTo>
                  <a:pt x="146445" y="2247899"/>
                </a:lnTo>
                <a:lnTo>
                  <a:pt x="128198" y="2209799"/>
                </a:lnTo>
                <a:lnTo>
                  <a:pt x="111080" y="2158999"/>
                </a:lnTo>
                <a:lnTo>
                  <a:pt x="95110" y="2120899"/>
                </a:lnTo>
                <a:lnTo>
                  <a:pt x="80307" y="2070099"/>
                </a:lnTo>
                <a:lnTo>
                  <a:pt x="66690" y="2031999"/>
                </a:lnTo>
                <a:lnTo>
                  <a:pt x="54279" y="1993899"/>
                </a:lnTo>
                <a:lnTo>
                  <a:pt x="43092" y="1943099"/>
                </a:lnTo>
                <a:lnTo>
                  <a:pt x="33149" y="1892299"/>
                </a:lnTo>
                <a:lnTo>
                  <a:pt x="24470" y="1854199"/>
                </a:lnTo>
                <a:lnTo>
                  <a:pt x="17073" y="1803399"/>
                </a:lnTo>
                <a:lnTo>
                  <a:pt x="10978" y="1765299"/>
                </a:lnTo>
                <a:lnTo>
                  <a:pt x="6204" y="1714499"/>
                </a:lnTo>
                <a:lnTo>
                  <a:pt x="2770" y="1663699"/>
                </a:lnTo>
                <a:lnTo>
                  <a:pt x="695" y="1612899"/>
                </a:lnTo>
                <a:lnTo>
                  <a:pt x="0" y="1574799"/>
                </a:lnTo>
                <a:lnTo>
                  <a:pt x="695" y="1523999"/>
                </a:lnTo>
                <a:lnTo>
                  <a:pt x="2770" y="1473199"/>
                </a:lnTo>
                <a:lnTo>
                  <a:pt x="6204" y="1422399"/>
                </a:lnTo>
                <a:lnTo>
                  <a:pt x="10978" y="1384299"/>
                </a:lnTo>
                <a:lnTo>
                  <a:pt x="17073" y="1333499"/>
                </a:lnTo>
                <a:lnTo>
                  <a:pt x="24470" y="1282699"/>
                </a:lnTo>
                <a:lnTo>
                  <a:pt x="33149" y="1244599"/>
                </a:lnTo>
                <a:lnTo>
                  <a:pt x="43092" y="1193799"/>
                </a:lnTo>
                <a:lnTo>
                  <a:pt x="54279" y="1155699"/>
                </a:lnTo>
                <a:lnTo>
                  <a:pt x="66690" y="1104899"/>
                </a:lnTo>
                <a:lnTo>
                  <a:pt x="80307" y="1066799"/>
                </a:lnTo>
                <a:lnTo>
                  <a:pt x="95110" y="1015999"/>
                </a:lnTo>
                <a:lnTo>
                  <a:pt x="111080" y="977899"/>
                </a:lnTo>
                <a:lnTo>
                  <a:pt x="128198" y="939799"/>
                </a:lnTo>
                <a:lnTo>
                  <a:pt x="146445" y="901699"/>
                </a:lnTo>
                <a:lnTo>
                  <a:pt x="165801" y="850899"/>
                </a:lnTo>
                <a:lnTo>
                  <a:pt x="186247" y="812799"/>
                </a:lnTo>
                <a:lnTo>
                  <a:pt x="207764" y="774699"/>
                </a:lnTo>
                <a:lnTo>
                  <a:pt x="230332" y="736599"/>
                </a:lnTo>
                <a:lnTo>
                  <a:pt x="253933" y="698499"/>
                </a:lnTo>
                <a:lnTo>
                  <a:pt x="278547" y="660399"/>
                </a:lnTo>
                <a:lnTo>
                  <a:pt x="304154" y="622299"/>
                </a:lnTo>
                <a:lnTo>
                  <a:pt x="330737" y="584199"/>
                </a:lnTo>
                <a:lnTo>
                  <a:pt x="358274" y="558799"/>
                </a:lnTo>
                <a:lnTo>
                  <a:pt x="386748" y="520699"/>
                </a:lnTo>
                <a:lnTo>
                  <a:pt x="416139" y="482599"/>
                </a:lnTo>
                <a:lnTo>
                  <a:pt x="446427" y="457199"/>
                </a:lnTo>
                <a:lnTo>
                  <a:pt x="477594" y="419099"/>
                </a:lnTo>
                <a:lnTo>
                  <a:pt x="509620" y="393699"/>
                </a:lnTo>
                <a:lnTo>
                  <a:pt x="542485" y="355599"/>
                </a:lnTo>
                <a:lnTo>
                  <a:pt x="576172" y="330199"/>
                </a:lnTo>
                <a:lnTo>
                  <a:pt x="610660" y="304799"/>
                </a:lnTo>
                <a:lnTo>
                  <a:pt x="645930" y="266699"/>
                </a:lnTo>
                <a:lnTo>
                  <a:pt x="681963" y="241299"/>
                </a:lnTo>
                <a:lnTo>
                  <a:pt x="718740" y="215899"/>
                </a:lnTo>
                <a:lnTo>
                  <a:pt x="756241" y="190499"/>
                </a:lnTo>
                <a:lnTo>
                  <a:pt x="794447" y="177799"/>
                </a:lnTo>
                <a:lnTo>
                  <a:pt x="833340" y="152399"/>
                </a:lnTo>
                <a:lnTo>
                  <a:pt x="872899" y="126999"/>
                </a:lnTo>
                <a:lnTo>
                  <a:pt x="913105" y="101599"/>
                </a:lnTo>
                <a:lnTo>
                  <a:pt x="995384" y="76199"/>
                </a:lnTo>
                <a:lnTo>
                  <a:pt x="1037418" y="50799"/>
                </a:lnTo>
                <a:lnTo>
                  <a:pt x="1211065" y="0"/>
                </a:lnTo>
                <a:lnTo>
                  <a:pt x="1221001" y="0"/>
                </a:lnTo>
                <a:lnTo>
                  <a:pt x="1221001" y="12699"/>
                </a:lnTo>
                <a:lnTo>
                  <a:pt x="1202132" y="12699"/>
                </a:lnTo>
                <a:lnTo>
                  <a:pt x="1070575" y="50799"/>
                </a:lnTo>
                <a:lnTo>
                  <a:pt x="1027837" y="76199"/>
                </a:lnTo>
                <a:lnTo>
                  <a:pt x="944152" y="101599"/>
                </a:lnTo>
                <a:lnTo>
                  <a:pt x="903246" y="126999"/>
                </a:lnTo>
                <a:lnTo>
                  <a:pt x="862991" y="152399"/>
                </a:lnTo>
                <a:lnTo>
                  <a:pt x="823406" y="165099"/>
                </a:lnTo>
                <a:lnTo>
                  <a:pt x="784511" y="190499"/>
                </a:lnTo>
                <a:lnTo>
                  <a:pt x="746327" y="215899"/>
                </a:lnTo>
                <a:lnTo>
                  <a:pt x="708874" y="241299"/>
                </a:lnTo>
                <a:lnTo>
                  <a:pt x="672171" y="266699"/>
                </a:lnTo>
                <a:lnTo>
                  <a:pt x="636239" y="292099"/>
                </a:lnTo>
                <a:lnTo>
                  <a:pt x="601098" y="330199"/>
                </a:lnTo>
                <a:lnTo>
                  <a:pt x="566767" y="355599"/>
                </a:lnTo>
                <a:lnTo>
                  <a:pt x="533266" y="380999"/>
                </a:lnTo>
                <a:lnTo>
                  <a:pt x="500617" y="419099"/>
                </a:lnTo>
                <a:lnTo>
                  <a:pt x="468838" y="444499"/>
                </a:lnTo>
                <a:lnTo>
                  <a:pt x="437949" y="482599"/>
                </a:lnTo>
                <a:lnTo>
                  <a:pt x="407971" y="507999"/>
                </a:lnTo>
                <a:lnTo>
                  <a:pt x="378924" y="546099"/>
                </a:lnTo>
                <a:lnTo>
                  <a:pt x="350827" y="584199"/>
                </a:lnTo>
                <a:lnTo>
                  <a:pt x="323701" y="622299"/>
                </a:lnTo>
                <a:lnTo>
                  <a:pt x="297566" y="660399"/>
                </a:lnTo>
                <a:lnTo>
                  <a:pt x="272441" y="698499"/>
                </a:lnTo>
                <a:lnTo>
                  <a:pt x="248347" y="736599"/>
                </a:lnTo>
                <a:lnTo>
                  <a:pt x="225303" y="774699"/>
                </a:lnTo>
                <a:lnTo>
                  <a:pt x="203330" y="812799"/>
                </a:lnTo>
                <a:lnTo>
                  <a:pt x="182448" y="850899"/>
                </a:lnTo>
                <a:lnTo>
                  <a:pt x="162676" y="888999"/>
                </a:lnTo>
                <a:lnTo>
                  <a:pt x="144035" y="927099"/>
                </a:lnTo>
                <a:lnTo>
                  <a:pt x="126545" y="977899"/>
                </a:lnTo>
                <a:lnTo>
                  <a:pt x="110225" y="1015999"/>
                </a:lnTo>
                <a:lnTo>
                  <a:pt x="95096" y="1066799"/>
                </a:lnTo>
                <a:lnTo>
                  <a:pt x="81177" y="1104899"/>
                </a:lnTo>
                <a:lnTo>
                  <a:pt x="68489" y="1155699"/>
                </a:lnTo>
                <a:lnTo>
                  <a:pt x="57052" y="1193799"/>
                </a:lnTo>
                <a:lnTo>
                  <a:pt x="46885" y="1244599"/>
                </a:lnTo>
                <a:lnTo>
                  <a:pt x="38009" y="1282699"/>
                </a:lnTo>
                <a:lnTo>
                  <a:pt x="30444" y="1333499"/>
                </a:lnTo>
                <a:lnTo>
                  <a:pt x="24210" y="1384299"/>
                </a:lnTo>
                <a:lnTo>
                  <a:pt x="19326" y="1422399"/>
                </a:lnTo>
                <a:lnTo>
                  <a:pt x="15812" y="1473199"/>
                </a:lnTo>
                <a:lnTo>
                  <a:pt x="13690" y="1523999"/>
                </a:lnTo>
                <a:lnTo>
                  <a:pt x="12978" y="1574799"/>
                </a:lnTo>
                <a:lnTo>
                  <a:pt x="13690" y="1612899"/>
                </a:lnTo>
                <a:lnTo>
                  <a:pt x="15812" y="1663699"/>
                </a:lnTo>
                <a:lnTo>
                  <a:pt x="19326" y="1714499"/>
                </a:lnTo>
                <a:lnTo>
                  <a:pt x="24210" y="1765299"/>
                </a:lnTo>
                <a:lnTo>
                  <a:pt x="30444" y="1803399"/>
                </a:lnTo>
                <a:lnTo>
                  <a:pt x="38009" y="1854199"/>
                </a:lnTo>
                <a:lnTo>
                  <a:pt x="46885" y="1904999"/>
                </a:lnTo>
                <a:lnTo>
                  <a:pt x="57052" y="1943099"/>
                </a:lnTo>
                <a:lnTo>
                  <a:pt x="68489" y="1993899"/>
                </a:lnTo>
                <a:lnTo>
                  <a:pt x="81177" y="2031999"/>
                </a:lnTo>
                <a:lnTo>
                  <a:pt x="95096" y="2082799"/>
                </a:lnTo>
                <a:lnTo>
                  <a:pt x="110225" y="2120899"/>
                </a:lnTo>
                <a:lnTo>
                  <a:pt x="126545" y="2171699"/>
                </a:lnTo>
                <a:lnTo>
                  <a:pt x="144035" y="2209799"/>
                </a:lnTo>
                <a:lnTo>
                  <a:pt x="162676" y="2247899"/>
                </a:lnTo>
                <a:lnTo>
                  <a:pt x="182448" y="2285999"/>
                </a:lnTo>
                <a:lnTo>
                  <a:pt x="203330" y="2336799"/>
                </a:lnTo>
                <a:lnTo>
                  <a:pt x="225303" y="2374899"/>
                </a:lnTo>
                <a:lnTo>
                  <a:pt x="248347" y="2412999"/>
                </a:lnTo>
                <a:lnTo>
                  <a:pt x="272441" y="2451099"/>
                </a:lnTo>
                <a:lnTo>
                  <a:pt x="297566" y="2489199"/>
                </a:lnTo>
                <a:lnTo>
                  <a:pt x="323701" y="2527299"/>
                </a:lnTo>
                <a:lnTo>
                  <a:pt x="350827" y="2552699"/>
                </a:lnTo>
                <a:lnTo>
                  <a:pt x="378924" y="2590799"/>
                </a:lnTo>
                <a:lnTo>
                  <a:pt x="407971" y="2628899"/>
                </a:lnTo>
                <a:lnTo>
                  <a:pt x="437949" y="2666999"/>
                </a:lnTo>
                <a:lnTo>
                  <a:pt x="468838" y="2692399"/>
                </a:lnTo>
                <a:lnTo>
                  <a:pt x="500617" y="2730499"/>
                </a:lnTo>
                <a:lnTo>
                  <a:pt x="533266" y="2755899"/>
                </a:lnTo>
                <a:lnTo>
                  <a:pt x="566767" y="2781299"/>
                </a:lnTo>
                <a:lnTo>
                  <a:pt x="601098" y="2819399"/>
                </a:lnTo>
                <a:lnTo>
                  <a:pt x="636239" y="2844799"/>
                </a:lnTo>
                <a:lnTo>
                  <a:pt x="672171" y="2870199"/>
                </a:lnTo>
                <a:lnTo>
                  <a:pt x="708874" y="2895599"/>
                </a:lnTo>
                <a:lnTo>
                  <a:pt x="746327" y="2920999"/>
                </a:lnTo>
                <a:lnTo>
                  <a:pt x="784511" y="2946399"/>
                </a:lnTo>
                <a:lnTo>
                  <a:pt x="823406" y="2971799"/>
                </a:lnTo>
                <a:lnTo>
                  <a:pt x="862991" y="2997199"/>
                </a:lnTo>
                <a:lnTo>
                  <a:pt x="903246" y="3009899"/>
                </a:lnTo>
                <a:lnTo>
                  <a:pt x="944152" y="3035299"/>
                </a:lnTo>
                <a:lnTo>
                  <a:pt x="985689" y="3047999"/>
                </a:lnTo>
                <a:lnTo>
                  <a:pt x="1027837" y="3073399"/>
                </a:lnTo>
                <a:lnTo>
                  <a:pt x="1202132" y="3124199"/>
                </a:lnTo>
                <a:lnTo>
                  <a:pt x="1221001" y="3136899"/>
                </a:lnTo>
                <a:lnTo>
                  <a:pt x="1221001" y="3149599"/>
                </a:lnTo>
                <a:close/>
              </a:path>
              <a:path w="1221105" h="3149600">
                <a:moveTo>
                  <a:pt x="1221001" y="2806699"/>
                </a:moveTo>
                <a:lnTo>
                  <a:pt x="1205608" y="2793999"/>
                </a:lnTo>
                <a:lnTo>
                  <a:pt x="1119891" y="2768599"/>
                </a:lnTo>
                <a:lnTo>
                  <a:pt x="1078157" y="2743199"/>
                </a:lnTo>
                <a:lnTo>
                  <a:pt x="1037213" y="2730499"/>
                </a:lnTo>
                <a:lnTo>
                  <a:pt x="997092" y="2705099"/>
                </a:lnTo>
                <a:lnTo>
                  <a:pt x="957824" y="2679699"/>
                </a:lnTo>
                <a:lnTo>
                  <a:pt x="919441" y="2654299"/>
                </a:lnTo>
                <a:lnTo>
                  <a:pt x="881975" y="2628899"/>
                </a:lnTo>
                <a:lnTo>
                  <a:pt x="845455" y="2603499"/>
                </a:lnTo>
                <a:lnTo>
                  <a:pt x="809915" y="2578099"/>
                </a:lnTo>
                <a:lnTo>
                  <a:pt x="775385" y="2552699"/>
                </a:lnTo>
                <a:lnTo>
                  <a:pt x="741896" y="2514599"/>
                </a:lnTo>
                <a:lnTo>
                  <a:pt x="709480" y="2489199"/>
                </a:lnTo>
                <a:lnTo>
                  <a:pt x="678168" y="2451099"/>
                </a:lnTo>
                <a:lnTo>
                  <a:pt x="647992" y="2425699"/>
                </a:lnTo>
                <a:lnTo>
                  <a:pt x="618982" y="2387599"/>
                </a:lnTo>
                <a:lnTo>
                  <a:pt x="591170" y="2349499"/>
                </a:lnTo>
                <a:lnTo>
                  <a:pt x="564588" y="2311399"/>
                </a:lnTo>
                <a:lnTo>
                  <a:pt x="539266" y="2273299"/>
                </a:lnTo>
                <a:lnTo>
                  <a:pt x="515237" y="2235199"/>
                </a:lnTo>
                <a:lnTo>
                  <a:pt x="492530" y="2197099"/>
                </a:lnTo>
                <a:lnTo>
                  <a:pt x="471179" y="2158999"/>
                </a:lnTo>
                <a:lnTo>
                  <a:pt x="451213" y="2120899"/>
                </a:lnTo>
                <a:lnTo>
                  <a:pt x="432665" y="2070099"/>
                </a:lnTo>
                <a:lnTo>
                  <a:pt x="415565" y="2031999"/>
                </a:lnTo>
                <a:lnTo>
                  <a:pt x="399945" y="1993899"/>
                </a:lnTo>
                <a:lnTo>
                  <a:pt x="385836" y="1943099"/>
                </a:lnTo>
                <a:lnTo>
                  <a:pt x="373270" y="1904999"/>
                </a:lnTo>
                <a:lnTo>
                  <a:pt x="362278" y="1854199"/>
                </a:lnTo>
                <a:lnTo>
                  <a:pt x="352891" y="1803399"/>
                </a:lnTo>
                <a:lnTo>
                  <a:pt x="345140" y="1765299"/>
                </a:lnTo>
                <a:lnTo>
                  <a:pt x="339057" y="1714499"/>
                </a:lnTo>
                <a:lnTo>
                  <a:pt x="334674" y="1663699"/>
                </a:lnTo>
                <a:lnTo>
                  <a:pt x="332021" y="1612899"/>
                </a:lnTo>
                <a:lnTo>
                  <a:pt x="331129" y="1574799"/>
                </a:lnTo>
                <a:lnTo>
                  <a:pt x="332021" y="1523999"/>
                </a:lnTo>
                <a:lnTo>
                  <a:pt x="334674" y="1473199"/>
                </a:lnTo>
                <a:lnTo>
                  <a:pt x="339057" y="1422399"/>
                </a:lnTo>
                <a:lnTo>
                  <a:pt x="345140" y="1384299"/>
                </a:lnTo>
                <a:lnTo>
                  <a:pt x="352891" y="1333499"/>
                </a:lnTo>
                <a:lnTo>
                  <a:pt x="362278" y="1282699"/>
                </a:lnTo>
                <a:lnTo>
                  <a:pt x="373270" y="1244599"/>
                </a:lnTo>
                <a:lnTo>
                  <a:pt x="385836" y="1193799"/>
                </a:lnTo>
                <a:lnTo>
                  <a:pt x="399945" y="1155699"/>
                </a:lnTo>
                <a:lnTo>
                  <a:pt x="415565" y="1104899"/>
                </a:lnTo>
                <a:lnTo>
                  <a:pt x="432665" y="1066799"/>
                </a:lnTo>
                <a:lnTo>
                  <a:pt x="451213" y="1028699"/>
                </a:lnTo>
                <a:lnTo>
                  <a:pt x="471179" y="990599"/>
                </a:lnTo>
                <a:lnTo>
                  <a:pt x="492530" y="939799"/>
                </a:lnTo>
                <a:lnTo>
                  <a:pt x="515237" y="901699"/>
                </a:lnTo>
                <a:lnTo>
                  <a:pt x="539266" y="863599"/>
                </a:lnTo>
                <a:lnTo>
                  <a:pt x="564588" y="825499"/>
                </a:lnTo>
                <a:lnTo>
                  <a:pt x="591170" y="787399"/>
                </a:lnTo>
                <a:lnTo>
                  <a:pt x="618982" y="761999"/>
                </a:lnTo>
                <a:lnTo>
                  <a:pt x="647992" y="723899"/>
                </a:lnTo>
                <a:lnTo>
                  <a:pt x="678168" y="685799"/>
                </a:lnTo>
                <a:lnTo>
                  <a:pt x="709480" y="660399"/>
                </a:lnTo>
                <a:lnTo>
                  <a:pt x="741896" y="622299"/>
                </a:lnTo>
                <a:lnTo>
                  <a:pt x="775385" y="596899"/>
                </a:lnTo>
                <a:lnTo>
                  <a:pt x="809915" y="558799"/>
                </a:lnTo>
                <a:lnTo>
                  <a:pt x="845455" y="533399"/>
                </a:lnTo>
                <a:lnTo>
                  <a:pt x="881975" y="507999"/>
                </a:lnTo>
                <a:lnTo>
                  <a:pt x="919441" y="482599"/>
                </a:lnTo>
                <a:lnTo>
                  <a:pt x="957824" y="457199"/>
                </a:lnTo>
                <a:lnTo>
                  <a:pt x="997092" y="431799"/>
                </a:lnTo>
                <a:lnTo>
                  <a:pt x="1037213" y="419099"/>
                </a:lnTo>
                <a:lnTo>
                  <a:pt x="1078157" y="393699"/>
                </a:lnTo>
                <a:lnTo>
                  <a:pt x="1119891" y="380999"/>
                </a:lnTo>
                <a:lnTo>
                  <a:pt x="1162385" y="355599"/>
                </a:lnTo>
                <a:lnTo>
                  <a:pt x="1205608" y="342899"/>
                </a:lnTo>
                <a:lnTo>
                  <a:pt x="1221001" y="342899"/>
                </a:lnTo>
                <a:lnTo>
                  <a:pt x="1221001" y="355599"/>
                </a:lnTo>
                <a:lnTo>
                  <a:pt x="1214470" y="355599"/>
                </a:lnTo>
                <a:lnTo>
                  <a:pt x="1129200" y="380999"/>
                </a:lnTo>
                <a:lnTo>
                  <a:pt x="1087680" y="406399"/>
                </a:lnTo>
                <a:lnTo>
                  <a:pt x="1046944" y="419099"/>
                </a:lnTo>
                <a:lnTo>
                  <a:pt x="1007025" y="444499"/>
                </a:lnTo>
                <a:lnTo>
                  <a:pt x="967953" y="469899"/>
                </a:lnTo>
                <a:lnTo>
                  <a:pt x="929759" y="495299"/>
                </a:lnTo>
                <a:lnTo>
                  <a:pt x="892476" y="520699"/>
                </a:lnTo>
                <a:lnTo>
                  <a:pt x="856134" y="546099"/>
                </a:lnTo>
                <a:lnTo>
                  <a:pt x="820764" y="571499"/>
                </a:lnTo>
                <a:lnTo>
                  <a:pt x="786398" y="596899"/>
                </a:lnTo>
                <a:lnTo>
                  <a:pt x="753067" y="634999"/>
                </a:lnTo>
                <a:lnTo>
                  <a:pt x="720802" y="660399"/>
                </a:lnTo>
                <a:lnTo>
                  <a:pt x="689636" y="698499"/>
                </a:lnTo>
                <a:lnTo>
                  <a:pt x="659598" y="723899"/>
                </a:lnTo>
                <a:lnTo>
                  <a:pt x="630720" y="761999"/>
                </a:lnTo>
                <a:lnTo>
                  <a:pt x="603034" y="800099"/>
                </a:lnTo>
                <a:lnTo>
                  <a:pt x="576571" y="838199"/>
                </a:lnTo>
                <a:lnTo>
                  <a:pt x="551361" y="876299"/>
                </a:lnTo>
                <a:lnTo>
                  <a:pt x="527438" y="914399"/>
                </a:lnTo>
                <a:lnTo>
                  <a:pt x="504831" y="952499"/>
                </a:lnTo>
                <a:lnTo>
                  <a:pt x="483572" y="990599"/>
                </a:lnTo>
                <a:lnTo>
                  <a:pt x="463692" y="1028699"/>
                </a:lnTo>
                <a:lnTo>
                  <a:pt x="445223" y="1066799"/>
                </a:lnTo>
                <a:lnTo>
                  <a:pt x="428195" y="1117599"/>
                </a:lnTo>
                <a:lnTo>
                  <a:pt x="412641" y="1155699"/>
                </a:lnTo>
                <a:lnTo>
                  <a:pt x="398591" y="1193799"/>
                </a:lnTo>
                <a:lnTo>
                  <a:pt x="386077" y="1244599"/>
                </a:lnTo>
                <a:lnTo>
                  <a:pt x="375130" y="1295399"/>
                </a:lnTo>
                <a:lnTo>
                  <a:pt x="365781" y="1333499"/>
                </a:lnTo>
                <a:lnTo>
                  <a:pt x="358062" y="1384299"/>
                </a:lnTo>
                <a:lnTo>
                  <a:pt x="352004" y="1422399"/>
                </a:lnTo>
                <a:lnTo>
                  <a:pt x="347638" y="1473199"/>
                </a:lnTo>
                <a:lnTo>
                  <a:pt x="344995" y="1523999"/>
                </a:lnTo>
                <a:lnTo>
                  <a:pt x="344108" y="1574799"/>
                </a:lnTo>
                <a:lnTo>
                  <a:pt x="345193" y="1625599"/>
                </a:lnTo>
                <a:lnTo>
                  <a:pt x="348422" y="1676399"/>
                </a:lnTo>
                <a:lnTo>
                  <a:pt x="353751" y="1727199"/>
                </a:lnTo>
                <a:lnTo>
                  <a:pt x="361138" y="1777999"/>
                </a:lnTo>
                <a:lnTo>
                  <a:pt x="370540" y="1828799"/>
                </a:lnTo>
                <a:lnTo>
                  <a:pt x="381916" y="1879599"/>
                </a:lnTo>
                <a:lnTo>
                  <a:pt x="395222" y="1930399"/>
                </a:lnTo>
                <a:lnTo>
                  <a:pt x="410417" y="1981199"/>
                </a:lnTo>
                <a:lnTo>
                  <a:pt x="427457" y="2031999"/>
                </a:lnTo>
                <a:lnTo>
                  <a:pt x="446301" y="2070099"/>
                </a:lnTo>
                <a:lnTo>
                  <a:pt x="466905" y="2120899"/>
                </a:lnTo>
                <a:lnTo>
                  <a:pt x="489228" y="2158999"/>
                </a:lnTo>
                <a:lnTo>
                  <a:pt x="513226" y="2209799"/>
                </a:lnTo>
                <a:lnTo>
                  <a:pt x="540973" y="2209799"/>
                </a:lnTo>
                <a:lnTo>
                  <a:pt x="544419" y="2260599"/>
                </a:lnTo>
                <a:lnTo>
                  <a:pt x="570477" y="2298699"/>
                </a:lnTo>
                <a:lnTo>
                  <a:pt x="597919" y="2336799"/>
                </a:lnTo>
                <a:lnTo>
                  <a:pt x="626711" y="2374899"/>
                </a:lnTo>
                <a:lnTo>
                  <a:pt x="656814" y="2412999"/>
                </a:lnTo>
                <a:lnTo>
                  <a:pt x="688194" y="2438399"/>
                </a:lnTo>
                <a:lnTo>
                  <a:pt x="720815" y="2476499"/>
                </a:lnTo>
                <a:lnTo>
                  <a:pt x="754640" y="2514599"/>
                </a:lnTo>
                <a:lnTo>
                  <a:pt x="789634" y="2539999"/>
                </a:lnTo>
                <a:lnTo>
                  <a:pt x="825761" y="2578099"/>
                </a:lnTo>
                <a:lnTo>
                  <a:pt x="862985" y="2603499"/>
                </a:lnTo>
                <a:lnTo>
                  <a:pt x="901269" y="2628899"/>
                </a:lnTo>
                <a:lnTo>
                  <a:pt x="940579" y="2654299"/>
                </a:lnTo>
                <a:lnTo>
                  <a:pt x="980877" y="2679699"/>
                </a:lnTo>
                <a:lnTo>
                  <a:pt x="1022128" y="2705099"/>
                </a:lnTo>
                <a:lnTo>
                  <a:pt x="1064297" y="2730499"/>
                </a:lnTo>
                <a:lnTo>
                  <a:pt x="1107347" y="2743199"/>
                </a:lnTo>
                <a:lnTo>
                  <a:pt x="1151242" y="2768599"/>
                </a:lnTo>
                <a:lnTo>
                  <a:pt x="1195946" y="2781299"/>
                </a:lnTo>
                <a:lnTo>
                  <a:pt x="1221001" y="2793999"/>
                </a:lnTo>
                <a:lnTo>
                  <a:pt x="1221001" y="2806699"/>
                </a:lnTo>
                <a:close/>
              </a:path>
              <a:path w="1221105" h="3149600">
                <a:moveTo>
                  <a:pt x="540973" y="2209799"/>
                </a:moveTo>
                <a:lnTo>
                  <a:pt x="513226" y="2209799"/>
                </a:lnTo>
                <a:lnTo>
                  <a:pt x="788750" y="2044699"/>
                </a:lnTo>
                <a:lnTo>
                  <a:pt x="765656" y="2006599"/>
                </a:lnTo>
                <a:lnTo>
                  <a:pt x="744697" y="1955799"/>
                </a:lnTo>
                <a:lnTo>
                  <a:pt x="725943" y="1917699"/>
                </a:lnTo>
                <a:lnTo>
                  <a:pt x="709464" y="1866899"/>
                </a:lnTo>
                <a:lnTo>
                  <a:pt x="695328" y="1816099"/>
                </a:lnTo>
                <a:lnTo>
                  <a:pt x="683607" y="1777999"/>
                </a:lnTo>
                <a:lnTo>
                  <a:pt x="674369" y="1727199"/>
                </a:lnTo>
                <a:lnTo>
                  <a:pt x="667684" y="1676399"/>
                </a:lnTo>
                <a:lnTo>
                  <a:pt x="663622" y="1625599"/>
                </a:lnTo>
                <a:lnTo>
                  <a:pt x="662253" y="1574799"/>
                </a:lnTo>
                <a:lnTo>
                  <a:pt x="663438" y="1523999"/>
                </a:lnTo>
                <a:lnTo>
                  <a:pt x="666956" y="1473199"/>
                </a:lnTo>
                <a:lnTo>
                  <a:pt x="672752" y="1422399"/>
                </a:lnTo>
                <a:lnTo>
                  <a:pt x="680768" y="1384299"/>
                </a:lnTo>
                <a:lnTo>
                  <a:pt x="690951" y="1333499"/>
                </a:lnTo>
                <a:lnTo>
                  <a:pt x="703243" y="1295399"/>
                </a:lnTo>
                <a:lnTo>
                  <a:pt x="717590" y="1244599"/>
                </a:lnTo>
                <a:lnTo>
                  <a:pt x="733934" y="1206499"/>
                </a:lnTo>
                <a:lnTo>
                  <a:pt x="752221" y="1168399"/>
                </a:lnTo>
                <a:lnTo>
                  <a:pt x="772395" y="1117599"/>
                </a:lnTo>
                <a:lnTo>
                  <a:pt x="794399" y="1079499"/>
                </a:lnTo>
                <a:lnTo>
                  <a:pt x="818179" y="1041399"/>
                </a:lnTo>
                <a:lnTo>
                  <a:pt x="843678" y="1003299"/>
                </a:lnTo>
                <a:lnTo>
                  <a:pt x="870840" y="965199"/>
                </a:lnTo>
                <a:lnTo>
                  <a:pt x="899610" y="939799"/>
                </a:lnTo>
                <a:lnTo>
                  <a:pt x="929932" y="901699"/>
                </a:lnTo>
                <a:lnTo>
                  <a:pt x="961750" y="876299"/>
                </a:lnTo>
                <a:lnTo>
                  <a:pt x="995008" y="838199"/>
                </a:lnTo>
                <a:lnTo>
                  <a:pt x="1029650" y="812799"/>
                </a:lnTo>
                <a:lnTo>
                  <a:pt x="1065622" y="787399"/>
                </a:lnTo>
                <a:lnTo>
                  <a:pt x="1102866" y="761999"/>
                </a:lnTo>
                <a:lnTo>
                  <a:pt x="1141327" y="736599"/>
                </a:lnTo>
                <a:lnTo>
                  <a:pt x="1180949" y="711199"/>
                </a:lnTo>
                <a:lnTo>
                  <a:pt x="1221001" y="698499"/>
                </a:lnTo>
                <a:lnTo>
                  <a:pt x="1221001" y="711199"/>
                </a:lnTo>
                <a:lnTo>
                  <a:pt x="1186964" y="723899"/>
                </a:lnTo>
                <a:lnTo>
                  <a:pt x="1147874" y="749299"/>
                </a:lnTo>
                <a:lnTo>
                  <a:pt x="1109929" y="774699"/>
                </a:lnTo>
                <a:lnTo>
                  <a:pt x="1073185" y="800099"/>
                </a:lnTo>
                <a:lnTo>
                  <a:pt x="1037697" y="825499"/>
                </a:lnTo>
                <a:lnTo>
                  <a:pt x="1003519" y="850899"/>
                </a:lnTo>
                <a:lnTo>
                  <a:pt x="970708" y="876299"/>
                </a:lnTo>
                <a:lnTo>
                  <a:pt x="939317" y="914399"/>
                </a:lnTo>
                <a:lnTo>
                  <a:pt x="909402" y="939799"/>
                </a:lnTo>
                <a:lnTo>
                  <a:pt x="881019" y="977899"/>
                </a:lnTo>
                <a:lnTo>
                  <a:pt x="854221" y="1015999"/>
                </a:lnTo>
                <a:lnTo>
                  <a:pt x="829064" y="1054099"/>
                </a:lnTo>
                <a:lnTo>
                  <a:pt x="805604" y="1092199"/>
                </a:lnTo>
                <a:lnTo>
                  <a:pt x="783895" y="1130299"/>
                </a:lnTo>
                <a:lnTo>
                  <a:pt x="763992" y="1168399"/>
                </a:lnTo>
                <a:lnTo>
                  <a:pt x="745950" y="1206499"/>
                </a:lnTo>
                <a:lnTo>
                  <a:pt x="729825" y="1257299"/>
                </a:lnTo>
                <a:lnTo>
                  <a:pt x="715671" y="1295399"/>
                </a:lnTo>
                <a:lnTo>
                  <a:pt x="703544" y="1333499"/>
                </a:lnTo>
                <a:lnTo>
                  <a:pt x="693498" y="1384299"/>
                </a:lnTo>
                <a:lnTo>
                  <a:pt x="685589" y="1435099"/>
                </a:lnTo>
                <a:lnTo>
                  <a:pt x="679871" y="1473199"/>
                </a:lnTo>
                <a:lnTo>
                  <a:pt x="676400" y="1523999"/>
                </a:lnTo>
                <a:lnTo>
                  <a:pt x="675231" y="1574799"/>
                </a:lnTo>
                <a:lnTo>
                  <a:pt x="676400" y="1612899"/>
                </a:lnTo>
                <a:lnTo>
                  <a:pt x="679871" y="1663699"/>
                </a:lnTo>
                <a:lnTo>
                  <a:pt x="685589" y="1714499"/>
                </a:lnTo>
                <a:lnTo>
                  <a:pt x="693498" y="1752599"/>
                </a:lnTo>
                <a:lnTo>
                  <a:pt x="703544" y="1803399"/>
                </a:lnTo>
                <a:lnTo>
                  <a:pt x="715671" y="1841499"/>
                </a:lnTo>
                <a:lnTo>
                  <a:pt x="729825" y="1892299"/>
                </a:lnTo>
                <a:lnTo>
                  <a:pt x="745950" y="1930399"/>
                </a:lnTo>
                <a:lnTo>
                  <a:pt x="763992" y="1968499"/>
                </a:lnTo>
                <a:lnTo>
                  <a:pt x="783895" y="2006599"/>
                </a:lnTo>
                <a:lnTo>
                  <a:pt x="805604" y="2057399"/>
                </a:lnTo>
                <a:lnTo>
                  <a:pt x="795285" y="2057399"/>
                </a:lnTo>
                <a:lnTo>
                  <a:pt x="540973" y="2209799"/>
                </a:lnTo>
                <a:close/>
              </a:path>
              <a:path w="1221105" h="3149600">
                <a:moveTo>
                  <a:pt x="1221001" y="2451099"/>
                </a:moveTo>
                <a:lnTo>
                  <a:pt x="1204746" y="2438399"/>
                </a:lnTo>
                <a:lnTo>
                  <a:pt x="1162650" y="2412999"/>
                </a:lnTo>
                <a:lnTo>
                  <a:pt x="1121791" y="2387599"/>
                </a:lnTo>
                <a:lnTo>
                  <a:pt x="1082233" y="2362199"/>
                </a:lnTo>
                <a:lnTo>
                  <a:pt x="1044040" y="2336799"/>
                </a:lnTo>
                <a:lnTo>
                  <a:pt x="1007276" y="2311399"/>
                </a:lnTo>
                <a:lnTo>
                  <a:pt x="972004" y="2273299"/>
                </a:lnTo>
                <a:lnTo>
                  <a:pt x="938288" y="2247899"/>
                </a:lnTo>
                <a:lnTo>
                  <a:pt x="906192" y="2209799"/>
                </a:lnTo>
                <a:lnTo>
                  <a:pt x="875780" y="2171699"/>
                </a:lnTo>
                <a:lnTo>
                  <a:pt x="847116" y="2133599"/>
                </a:lnTo>
                <a:lnTo>
                  <a:pt x="820263" y="2095499"/>
                </a:lnTo>
                <a:lnTo>
                  <a:pt x="795285" y="2057399"/>
                </a:lnTo>
                <a:lnTo>
                  <a:pt x="805604" y="2057399"/>
                </a:lnTo>
                <a:lnTo>
                  <a:pt x="829064" y="2095499"/>
                </a:lnTo>
                <a:lnTo>
                  <a:pt x="854221" y="2120899"/>
                </a:lnTo>
                <a:lnTo>
                  <a:pt x="881019" y="2158999"/>
                </a:lnTo>
                <a:lnTo>
                  <a:pt x="909402" y="2197099"/>
                </a:lnTo>
                <a:lnTo>
                  <a:pt x="939317" y="2222499"/>
                </a:lnTo>
                <a:lnTo>
                  <a:pt x="970708" y="2260599"/>
                </a:lnTo>
                <a:lnTo>
                  <a:pt x="1003519" y="2285999"/>
                </a:lnTo>
                <a:lnTo>
                  <a:pt x="1037697" y="2324099"/>
                </a:lnTo>
                <a:lnTo>
                  <a:pt x="1073185" y="2349499"/>
                </a:lnTo>
                <a:lnTo>
                  <a:pt x="1109929" y="2374899"/>
                </a:lnTo>
                <a:lnTo>
                  <a:pt x="1147874" y="2387599"/>
                </a:lnTo>
                <a:lnTo>
                  <a:pt x="1186964" y="2412999"/>
                </a:lnTo>
                <a:lnTo>
                  <a:pt x="1221001" y="2438399"/>
                </a:lnTo>
                <a:lnTo>
                  <a:pt x="1221001" y="2451099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sp>
          <p:nvSpPr>
            <p:cNvPr id="8" name="object 8"/>
            <p:cNvSpPr/>
            <p:nvPr/>
          </p:nvSpPr>
          <p:spPr>
            <a:xfrm>
              <a:off x="14013755" y="0"/>
              <a:ext cx="4274820" cy="1257935"/>
            </a:xfrm>
            <a:custGeom>
              <a:avLst/>
              <a:gdLst/>
              <a:ahLst/>
              <a:cxnLst/>
              <a:rect l="l" t="t" r="r" b="b"/>
              <a:pathLst>
                <a:path w="4274819" h="1257935">
                  <a:moveTo>
                    <a:pt x="4274244" y="1257629"/>
                  </a:moveTo>
                  <a:lnTo>
                    <a:pt x="571499" y="1257629"/>
                  </a:lnTo>
                  <a:lnTo>
                    <a:pt x="524628" y="1255735"/>
                  </a:lnTo>
                  <a:lnTo>
                    <a:pt x="478799" y="1250149"/>
                  </a:lnTo>
                  <a:lnTo>
                    <a:pt x="434161" y="1241020"/>
                  </a:lnTo>
                  <a:lnTo>
                    <a:pt x="390861" y="1228494"/>
                  </a:lnTo>
                  <a:lnTo>
                    <a:pt x="349046" y="1212718"/>
                  </a:lnTo>
                  <a:lnTo>
                    <a:pt x="308862" y="1193840"/>
                  </a:lnTo>
                  <a:lnTo>
                    <a:pt x="270458" y="1172006"/>
                  </a:lnTo>
                  <a:lnTo>
                    <a:pt x="233979" y="1147363"/>
                  </a:lnTo>
                  <a:lnTo>
                    <a:pt x="199573" y="1120059"/>
                  </a:lnTo>
                  <a:lnTo>
                    <a:pt x="167388" y="1090241"/>
                  </a:lnTo>
                  <a:lnTo>
                    <a:pt x="137570" y="1058055"/>
                  </a:lnTo>
                  <a:lnTo>
                    <a:pt x="110266" y="1023650"/>
                  </a:lnTo>
                  <a:lnTo>
                    <a:pt x="85623" y="987171"/>
                  </a:lnTo>
                  <a:lnTo>
                    <a:pt x="63789" y="948767"/>
                  </a:lnTo>
                  <a:lnTo>
                    <a:pt x="44911" y="908583"/>
                  </a:lnTo>
                  <a:lnTo>
                    <a:pt x="29135" y="866768"/>
                  </a:lnTo>
                  <a:lnTo>
                    <a:pt x="16609" y="823467"/>
                  </a:lnTo>
                  <a:lnTo>
                    <a:pt x="7479" y="778830"/>
                  </a:lnTo>
                  <a:lnTo>
                    <a:pt x="1894" y="733001"/>
                  </a:lnTo>
                  <a:lnTo>
                    <a:pt x="0" y="686129"/>
                  </a:lnTo>
                  <a:lnTo>
                    <a:pt x="0" y="0"/>
                  </a:lnTo>
                  <a:lnTo>
                    <a:pt x="4274244" y="0"/>
                  </a:lnTo>
                  <a:lnTo>
                    <a:pt x="4274244" y="12576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2516" y="9761"/>
              <a:ext cx="1091653" cy="109165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99476" y="407502"/>
              <a:ext cx="303237" cy="30323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5571083" y="156397"/>
            <a:ext cx="835025" cy="94106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3340"/>
              </a:lnSpc>
              <a:spcBef>
                <a:spcPts val="645"/>
              </a:spcBef>
            </a:pPr>
            <a:r>
              <a:rPr sz="3200" b="1" spc="-25" dirty="0">
                <a:latin typeface="Trebuchet MS"/>
                <a:cs typeface="Trebuchet MS"/>
              </a:rPr>
              <a:t>FIC </a:t>
            </a:r>
            <a:r>
              <a:rPr sz="3200" b="1" spc="-320" dirty="0">
                <a:latin typeface="Trebuchet MS"/>
                <a:cs typeface="Trebuchet MS"/>
              </a:rPr>
              <a:t>2025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459880" y="92366"/>
            <a:ext cx="1828119" cy="933450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0" y="8012576"/>
            <a:ext cx="901065" cy="1400175"/>
            <a:chOff x="0" y="8012576"/>
            <a:chExt cx="901065" cy="1400175"/>
          </a:xfrm>
        </p:grpSpPr>
        <p:sp>
          <p:nvSpPr>
            <p:cNvPr id="16" name="object 16"/>
            <p:cNvSpPr/>
            <p:nvPr/>
          </p:nvSpPr>
          <p:spPr>
            <a:xfrm>
              <a:off x="0" y="8012582"/>
              <a:ext cx="658495" cy="659130"/>
            </a:xfrm>
            <a:custGeom>
              <a:avLst/>
              <a:gdLst/>
              <a:ahLst/>
              <a:cxnLst/>
              <a:rect l="l" t="t" r="r" b="b"/>
              <a:pathLst>
                <a:path w="658495" h="659129">
                  <a:moveTo>
                    <a:pt x="130238" y="0"/>
                  </a:moveTo>
                  <a:lnTo>
                    <a:pt x="69075" y="0"/>
                  </a:lnTo>
                  <a:lnTo>
                    <a:pt x="0" y="69151"/>
                  </a:lnTo>
                  <a:lnTo>
                    <a:pt x="0" y="130378"/>
                  </a:lnTo>
                  <a:lnTo>
                    <a:pt x="130238" y="0"/>
                  </a:lnTo>
                  <a:close/>
                </a:path>
                <a:path w="658495" h="659129">
                  <a:moveTo>
                    <a:pt x="394093" y="0"/>
                  </a:moveTo>
                  <a:lnTo>
                    <a:pt x="332930" y="0"/>
                  </a:lnTo>
                  <a:lnTo>
                    <a:pt x="0" y="333273"/>
                  </a:lnTo>
                  <a:lnTo>
                    <a:pt x="0" y="394500"/>
                  </a:lnTo>
                  <a:lnTo>
                    <a:pt x="394093" y="0"/>
                  </a:lnTo>
                  <a:close/>
                </a:path>
                <a:path w="658495" h="659129">
                  <a:moveTo>
                    <a:pt x="657948" y="0"/>
                  </a:moveTo>
                  <a:lnTo>
                    <a:pt x="596773" y="0"/>
                  </a:lnTo>
                  <a:lnTo>
                    <a:pt x="0" y="597382"/>
                  </a:lnTo>
                  <a:lnTo>
                    <a:pt x="0" y="658622"/>
                  </a:lnTo>
                  <a:lnTo>
                    <a:pt x="65794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8012582"/>
              <a:ext cx="749935" cy="750570"/>
            </a:xfrm>
            <a:custGeom>
              <a:avLst/>
              <a:gdLst/>
              <a:ahLst/>
              <a:cxnLst/>
              <a:rect l="l" t="t" r="r" b="b"/>
              <a:pathLst>
                <a:path w="749935" h="750570">
                  <a:moveTo>
                    <a:pt x="221996" y="0"/>
                  </a:moveTo>
                  <a:lnTo>
                    <a:pt x="160820" y="0"/>
                  </a:lnTo>
                  <a:lnTo>
                    <a:pt x="0" y="160997"/>
                  </a:lnTo>
                  <a:lnTo>
                    <a:pt x="0" y="222224"/>
                  </a:lnTo>
                  <a:lnTo>
                    <a:pt x="221996" y="0"/>
                  </a:lnTo>
                  <a:close/>
                </a:path>
                <a:path w="749935" h="750570">
                  <a:moveTo>
                    <a:pt x="485825" y="0"/>
                  </a:moveTo>
                  <a:lnTo>
                    <a:pt x="424662" y="0"/>
                  </a:lnTo>
                  <a:lnTo>
                    <a:pt x="0" y="425094"/>
                  </a:lnTo>
                  <a:lnTo>
                    <a:pt x="0" y="486333"/>
                  </a:lnTo>
                  <a:lnTo>
                    <a:pt x="485825" y="0"/>
                  </a:lnTo>
                  <a:close/>
                </a:path>
                <a:path w="749935" h="750570">
                  <a:moveTo>
                    <a:pt x="749693" y="0"/>
                  </a:moveTo>
                  <a:lnTo>
                    <a:pt x="688517" y="0"/>
                  </a:lnTo>
                  <a:lnTo>
                    <a:pt x="0" y="689229"/>
                  </a:lnTo>
                  <a:lnTo>
                    <a:pt x="0" y="750455"/>
                  </a:lnTo>
                  <a:lnTo>
                    <a:pt x="749693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8012582"/>
              <a:ext cx="901065" cy="1400175"/>
            </a:xfrm>
            <a:custGeom>
              <a:avLst/>
              <a:gdLst/>
              <a:ahLst/>
              <a:cxnLst/>
              <a:rect l="l" t="t" r="r" b="b"/>
              <a:pathLst>
                <a:path w="901065" h="1400175">
                  <a:moveTo>
                    <a:pt x="900760" y="1279918"/>
                  </a:moveTo>
                  <a:lnTo>
                    <a:pt x="780821" y="1399971"/>
                  </a:lnTo>
                  <a:lnTo>
                    <a:pt x="841997" y="1399971"/>
                  </a:lnTo>
                  <a:lnTo>
                    <a:pt x="900760" y="1341145"/>
                  </a:lnTo>
                  <a:lnTo>
                    <a:pt x="900760" y="1279918"/>
                  </a:lnTo>
                  <a:close/>
                </a:path>
                <a:path w="901065" h="1400175">
                  <a:moveTo>
                    <a:pt x="900760" y="1015784"/>
                  </a:moveTo>
                  <a:lnTo>
                    <a:pt x="516953" y="1399971"/>
                  </a:lnTo>
                  <a:lnTo>
                    <a:pt x="578129" y="1399971"/>
                  </a:lnTo>
                  <a:lnTo>
                    <a:pt x="900760" y="1077010"/>
                  </a:lnTo>
                  <a:lnTo>
                    <a:pt x="900760" y="1015784"/>
                  </a:lnTo>
                  <a:close/>
                </a:path>
                <a:path w="901065" h="1400175">
                  <a:moveTo>
                    <a:pt x="900760" y="751662"/>
                  </a:moveTo>
                  <a:lnTo>
                    <a:pt x="253098" y="1399971"/>
                  </a:lnTo>
                  <a:lnTo>
                    <a:pt x="314274" y="1399971"/>
                  </a:lnTo>
                  <a:lnTo>
                    <a:pt x="900760" y="812888"/>
                  </a:lnTo>
                  <a:lnTo>
                    <a:pt x="900760" y="751662"/>
                  </a:lnTo>
                  <a:close/>
                </a:path>
                <a:path w="901065" h="1400175">
                  <a:moveTo>
                    <a:pt x="900760" y="487553"/>
                  </a:moveTo>
                  <a:lnTo>
                    <a:pt x="0" y="1389227"/>
                  </a:lnTo>
                  <a:lnTo>
                    <a:pt x="0" y="1399971"/>
                  </a:lnTo>
                  <a:lnTo>
                    <a:pt x="50431" y="1399971"/>
                  </a:lnTo>
                  <a:lnTo>
                    <a:pt x="900760" y="548792"/>
                  </a:lnTo>
                  <a:lnTo>
                    <a:pt x="900760" y="487553"/>
                  </a:lnTo>
                  <a:close/>
                </a:path>
                <a:path w="901065" h="1400175">
                  <a:moveTo>
                    <a:pt x="900760" y="223405"/>
                  </a:moveTo>
                  <a:lnTo>
                    <a:pt x="0" y="1125093"/>
                  </a:lnTo>
                  <a:lnTo>
                    <a:pt x="0" y="1186319"/>
                  </a:lnTo>
                  <a:lnTo>
                    <a:pt x="900760" y="284645"/>
                  </a:lnTo>
                  <a:lnTo>
                    <a:pt x="900760" y="223405"/>
                  </a:lnTo>
                  <a:close/>
                </a:path>
                <a:path w="901065" h="1400175">
                  <a:moveTo>
                    <a:pt x="900760" y="0"/>
                  </a:moveTo>
                  <a:lnTo>
                    <a:pt x="860094" y="0"/>
                  </a:lnTo>
                  <a:lnTo>
                    <a:pt x="0" y="860971"/>
                  </a:lnTo>
                  <a:lnTo>
                    <a:pt x="0" y="922210"/>
                  </a:lnTo>
                  <a:lnTo>
                    <a:pt x="900760" y="20523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8063725"/>
              <a:ext cx="901065" cy="1349375"/>
            </a:xfrm>
            <a:custGeom>
              <a:avLst/>
              <a:gdLst/>
              <a:ahLst/>
              <a:cxnLst/>
              <a:rect l="l" t="t" r="r" b="b"/>
              <a:pathLst>
                <a:path w="901065" h="1349375">
                  <a:moveTo>
                    <a:pt x="900760" y="1320596"/>
                  </a:moveTo>
                  <a:lnTo>
                    <a:pt x="872553" y="1348828"/>
                  </a:lnTo>
                  <a:lnTo>
                    <a:pt x="900760" y="1348828"/>
                  </a:lnTo>
                  <a:lnTo>
                    <a:pt x="900760" y="1320596"/>
                  </a:lnTo>
                  <a:close/>
                </a:path>
                <a:path w="901065" h="1349375">
                  <a:moveTo>
                    <a:pt x="900760" y="1056474"/>
                  </a:moveTo>
                  <a:lnTo>
                    <a:pt x="608698" y="1348828"/>
                  </a:lnTo>
                  <a:lnTo>
                    <a:pt x="669861" y="1348828"/>
                  </a:lnTo>
                  <a:lnTo>
                    <a:pt x="900760" y="1117701"/>
                  </a:lnTo>
                  <a:lnTo>
                    <a:pt x="900760" y="1056474"/>
                  </a:lnTo>
                  <a:close/>
                </a:path>
                <a:path w="901065" h="1349375">
                  <a:moveTo>
                    <a:pt x="900760" y="792365"/>
                  </a:moveTo>
                  <a:lnTo>
                    <a:pt x="344855" y="1348828"/>
                  </a:lnTo>
                  <a:lnTo>
                    <a:pt x="406019" y="1348828"/>
                  </a:lnTo>
                  <a:lnTo>
                    <a:pt x="900760" y="853592"/>
                  </a:lnTo>
                  <a:lnTo>
                    <a:pt x="900760" y="792365"/>
                  </a:lnTo>
                  <a:close/>
                </a:path>
                <a:path w="901065" h="1349375">
                  <a:moveTo>
                    <a:pt x="900760" y="528231"/>
                  </a:moveTo>
                  <a:lnTo>
                    <a:pt x="80987" y="1348828"/>
                  </a:lnTo>
                  <a:lnTo>
                    <a:pt x="142163" y="1348828"/>
                  </a:lnTo>
                  <a:lnTo>
                    <a:pt x="900760" y="589470"/>
                  </a:lnTo>
                  <a:lnTo>
                    <a:pt x="900760" y="528231"/>
                  </a:lnTo>
                  <a:close/>
                </a:path>
                <a:path w="901065" h="1349375">
                  <a:moveTo>
                    <a:pt x="900760" y="264109"/>
                  </a:moveTo>
                  <a:lnTo>
                    <a:pt x="0" y="1165783"/>
                  </a:lnTo>
                  <a:lnTo>
                    <a:pt x="0" y="1227010"/>
                  </a:lnTo>
                  <a:lnTo>
                    <a:pt x="900760" y="325335"/>
                  </a:lnTo>
                  <a:lnTo>
                    <a:pt x="900760" y="264109"/>
                  </a:lnTo>
                  <a:close/>
                </a:path>
                <a:path w="901065" h="1349375">
                  <a:moveTo>
                    <a:pt x="900760" y="0"/>
                  </a:moveTo>
                  <a:lnTo>
                    <a:pt x="0" y="901674"/>
                  </a:lnTo>
                  <a:lnTo>
                    <a:pt x="0" y="962914"/>
                  </a:lnTo>
                  <a:lnTo>
                    <a:pt x="900760" y="61239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5DBF41D9-4B86-A168-8F1C-EDE601950ED1}"/>
              </a:ext>
            </a:extLst>
          </p:cNvPr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19AAF73-6D08-356E-0C4F-2719ED07E0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13077" y="1733984"/>
            <a:ext cx="20618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225" dirty="0">
                <a:latin typeface="Trebuchet MS"/>
                <a:cs typeface="Trebuchet MS"/>
              </a:rPr>
              <a:t>Result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66998" y="3161674"/>
            <a:ext cx="1221105" cy="3149600"/>
          </a:xfrm>
          <a:custGeom>
            <a:avLst/>
            <a:gdLst/>
            <a:ahLst/>
            <a:cxnLst/>
            <a:rect l="l" t="t" r="r" b="b"/>
            <a:pathLst>
              <a:path w="1221105" h="3149600">
                <a:moveTo>
                  <a:pt x="1221001" y="3149599"/>
                </a:moveTo>
                <a:lnTo>
                  <a:pt x="1211065" y="3149599"/>
                </a:lnTo>
                <a:lnTo>
                  <a:pt x="1123177" y="3124199"/>
                </a:lnTo>
                <a:lnTo>
                  <a:pt x="1080022" y="3098799"/>
                </a:lnTo>
                <a:lnTo>
                  <a:pt x="995384" y="3073399"/>
                </a:lnTo>
                <a:lnTo>
                  <a:pt x="953940" y="3047999"/>
                </a:lnTo>
                <a:lnTo>
                  <a:pt x="913105" y="3035299"/>
                </a:lnTo>
                <a:lnTo>
                  <a:pt x="872899" y="3009899"/>
                </a:lnTo>
                <a:lnTo>
                  <a:pt x="833340" y="2997199"/>
                </a:lnTo>
                <a:lnTo>
                  <a:pt x="794447" y="2971799"/>
                </a:lnTo>
                <a:lnTo>
                  <a:pt x="756241" y="2946399"/>
                </a:lnTo>
                <a:lnTo>
                  <a:pt x="718740" y="2920999"/>
                </a:lnTo>
                <a:lnTo>
                  <a:pt x="681963" y="2895599"/>
                </a:lnTo>
                <a:lnTo>
                  <a:pt x="645930" y="2870199"/>
                </a:lnTo>
                <a:lnTo>
                  <a:pt x="610660" y="2844799"/>
                </a:lnTo>
                <a:lnTo>
                  <a:pt x="576172" y="2806699"/>
                </a:lnTo>
                <a:lnTo>
                  <a:pt x="542485" y="2781299"/>
                </a:lnTo>
                <a:lnTo>
                  <a:pt x="509620" y="2755899"/>
                </a:lnTo>
                <a:lnTo>
                  <a:pt x="477594" y="2717799"/>
                </a:lnTo>
                <a:lnTo>
                  <a:pt x="446427" y="2692399"/>
                </a:lnTo>
                <a:lnTo>
                  <a:pt x="416139" y="2654299"/>
                </a:lnTo>
                <a:lnTo>
                  <a:pt x="386748" y="2628899"/>
                </a:lnTo>
                <a:lnTo>
                  <a:pt x="358274" y="2590799"/>
                </a:lnTo>
                <a:lnTo>
                  <a:pt x="330737" y="2552699"/>
                </a:lnTo>
                <a:lnTo>
                  <a:pt x="304154" y="2514599"/>
                </a:lnTo>
                <a:lnTo>
                  <a:pt x="278547" y="2476499"/>
                </a:lnTo>
                <a:lnTo>
                  <a:pt x="253933" y="2438399"/>
                </a:lnTo>
                <a:lnTo>
                  <a:pt x="230332" y="2400299"/>
                </a:lnTo>
                <a:lnTo>
                  <a:pt x="207764" y="2362199"/>
                </a:lnTo>
                <a:lnTo>
                  <a:pt x="186247" y="2324099"/>
                </a:lnTo>
                <a:lnTo>
                  <a:pt x="165801" y="2285999"/>
                </a:lnTo>
                <a:lnTo>
                  <a:pt x="146445" y="2247899"/>
                </a:lnTo>
                <a:lnTo>
                  <a:pt x="128198" y="2209799"/>
                </a:lnTo>
                <a:lnTo>
                  <a:pt x="111080" y="2158999"/>
                </a:lnTo>
                <a:lnTo>
                  <a:pt x="95110" y="2120899"/>
                </a:lnTo>
                <a:lnTo>
                  <a:pt x="80307" y="2070099"/>
                </a:lnTo>
                <a:lnTo>
                  <a:pt x="66690" y="2031999"/>
                </a:lnTo>
                <a:lnTo>
                  <a:pt x="54279" y="1993899"/>
                </a:lnTo>
                <a:lnTo>
                  <a:pt x="43092" y="1943099"/>
                </a:lnTo>
                <a:lnTo>
                  <a:pt x="33149" y="1892299"/>
                </a:lnTo>
                <a:lnTo>
                  <a:pt x="24470" y="1854199"/>
                </a:lnTo>
                <a:lnTo>
                  <a:pt x="17073" y="1803399"/>
                </a:lnTo>
                <a:lnTo>
                  <a:pt x="10978" y="1765299"/>
                </a:lnTo>
                <a:lnTo>
                  <a:pt x="6204" y="1714499"/>
                </a:lnTo>
                <a:lnTo>
                  <a:pt x="2770" y="1663699"/>
                </a:lnTo>
                <a:lnTo>
                  <a:pt x="695" y="1612899"/>
                </a:lnTo>
                <a:lnTo>
                  <a:pt x="0" y="1574799"/>
                </a:lnTo>
                <a:lnTo>
                  <a:pt x="695" y="1523999"/>
                </a:lnTo>
                <a:lnTo>
                  <a:pt x="2770" y="1473199"/>
                </a:lnTo>
                <a:lnTo>
                  <a:pt x="6204" y="1422399"/>
                </a:lnTo>
                <a:lnTo>
                  <a:pt x="10978" y="1384299"/>
                </a:lnTo>
                <a:lnTo>
                  <a:pt x="17073" y="1333499"/>
                </a:lnTo>
                <a:lnTo>
                  <a:pt x="24470" y="1282699"/>
                </a:lnTo>
                <a:lnTo>
                  <a:pt x="33149" y="1244599"/>
                </a:lnTo>
                <a:lnTo>
                  <a:pt x="43092" y="1193799"/>
                </a:lnTo>
                <a:lnTo>
                  <a:pt x="54279" y="1155699"/>
                </a:lnTo>
                <a:lnTo>
                  <a:pt x="66690" y="1104899"/>
                </a:lnTo>
                <a:lnTo>
                  <a:pt x="80307" y="1066799"/>
                </a:lnTo>
                <a:lnTo>
                  <a:pt x="95110" y="1015999"/>
                </a:lnTo>
                <a:lnTo>
                  <a:pt x="111080" y="977899"/>
                </a:lnTo>
                <a:lnTo>
                  <a:pt x="128198" y="939799"/>
                </a:lnTo>
                <a:lnTo>
                  <a:pt x="146445" y="901699"/>
                </a:lnTo>
                <a:lnTo>
                  <a:pt x="165801" y="850899"/>
                </a:lnTo>
                <a:lnTo>
                  <a:pt x="186247" y="812799"/>
                </a:lnTo>
                <a:lnTo>
                  <a:pt x="207764" y="774699"/>
                </a:lnTo>
                <a:lnTo>
                  <a:pt x="230332" y="736599"/>
                </a:lnTo>
                <a:lnTo>
                  <a:pt x="253933" y="698499"/>
                </a:lnTo>
                <a:lnTo>
                  <a:pt x="278547" y="660399"/>
                </a:lnTo>
                <a:lnTo>
                  <a:pt x="304154" y="622299"/>
                </a:lnTo>
                <a:lnTo>
                  <a:pt x="330737" y="584199"/>
                </a:lnTo>
                <a:lnTo>
                  <a:pt x="358274" y="558799"/>
                </a:lnTo>
                <a:lnTo>
                  <a:pt x="386748" y="520699"/>
                </a:lnTo>
                <a:lnTo>
                  <a:pt x="416139" y="482599"/>
                </a:lnTo>
                <a:lnTo>
                  <a:pt x="446427" y="457199"/>
                </a:lnTo>
                <a:lnTo>
                  <a:pt x="477594" y="419099"/>
                </a:lnTo>
                <a:lnTo>
                  <a:pt x="509620" y="393699"/>
                </a:lnTo>
                <a:lnTo>
                  <a:pt x="542485" y="355599"/>
                </a:lnTo>
                <a:lnTo>
                  <a:pt x="576172" y="330199"/>
                </a:lnTo>
                <a:lnTo>
                  <a:pt x="610660" y="304799"/>
                </a:lnTo>
                <a:lnTo>
                  <a:pt x="645930" y="266699"/>
                </a:lnTo>
                <a:lnTo>
                  <a:pt x="681963" y="241299"/>
                </a:lnTo>
                <a:lnTo>
                  <a:pt x="718740" y="215899"/>
                </a:lnTo>
                <a:lnTo>
                  <a:pt x="756241" y="190499"/>
                </a:lnTo>
                <a:lnTo>
                  <a:pt x="794447" y="177799"/>
                </a:lnTo>
                <a:lnTo>
                  <a:pt x="833340" y="152399"/>
                </a:lnTo>
                <a:lnTo>
                  <a:pt x="872899" y="126999"/>
                </a:lnTo>
                <a:lnTo>
                  <a:pt x="913105" y="101599"/>
                </a:lnTo>
                <a:lnTo>
                  <a:pt x="995384" y="76199"/>
                </a:lnTo>
                <a:lnTo>
                  <a:pt x="1037418" y="50799"/>
                </a:lnTo>
                <a:lnTo>
                  <a:pt x="1211065" y="0"/>
                </a:lnTo>
                <a:lnTo>
                  <a:pt x="1221001" y="0"/>
                </a:lnTo>
                <a:lnTo>
                  <a:pt x="1221001" y="12699"/>
                </a:lnTo>
                <a:lnTo>
                  <a:pt x="1202132" y="12699"/>
                </a:lnTo>
                <a:lnTo>
                  <a:pt x="1070575" y="50799"/>
                </a:lnTo>
                <a:lnTo>
                  <a:pt x="1027837" y="76199"/>
                </a:lnTo>
                <a:lnTo>
                  <a:pt x="944152" y="101599"/>
                </a:lnTo>
                <a:lnTo>
                  <a:pt x="903246" y="126999"/>
                </a:lnTo>
                <a:lnTo>
                  <a:pt x="862991" y="152399"/>
                </a:lnTo>
                <a:lnTo>
                  <a:pt x="823406" y="165099"/>
                </a:lnTo>
                <a:lnTo>
                  <a:pt x="784511" y="190499"/>
                </a:lnTo>
                <a:lnTo>
                  <a:pt x="746327" y="215899"/>
                </a:lnTo>
                <a:lnTo>
                  <a:pt x="708874" y="241299"/>
                </a:lnTo>
                <a:lnTo>
                  <a:pt x="672171" y="266699"/>
                </a:lnTo>
                <a:lnTo>
                  <a:pt x="636239" y="292099"/>
                </a:lnTo>
                <a:lnTo>
                  <a:pt x="601098" y="330199"/>
                </a:lnTo>
                <a:lnTo>
                  <a:pt x="566767" y="355599"/>
                </a:lnTo>
                <a:lnTo>
                  <a:pt x="533266" y="380999"/>
                </a:lnTo>
                <a:lnTo>
                  <a:pt x="500617" y="419099"/>
                </a:lnTo>
                <a:lnTo>
                  <a:pt x="468838" y="444499"/>
                </a:lnTo>
                <a:lnTo>
                  <a:pt x="437949" y="482599"/>
                </a:lnTo>
                <a:lnTo>
                  <a:pt x="407971" y="507999"/>
                </a:lnTo>
                <a:lnTo>
                  <a:pt x="378924" y="546099"/>
                </a:lnTo>
                <a:lnTo>
                  <a:pt x="350827" y="584199"/>
                </a:lnTo>
                <a:lnTo>
                  <a:pt x="323701" y="622299"/>
                </a:lnTo>
                <a:lnTo>
                  <a:pt x="297566" y="660399"/>
                </a:lnTo>
                <a:lnTo>
                  <a:pt x="272441" y="698499"/>
                </a:lnTo>
                <a:lnTo>
                  <a:pt x="248347" y="736599"/>
                </a:lnTo>
                <a:lnTo>
                  <a:pt x="225303" y="774699"/>
                </a:lnTo>
                <a:lnTo>
                  <a:pt x="203330" y="812799"/>
                </a:lnTo>
                <a:lnTo>
                  <a:pt x="182448" y="850899"/>
                </a:lnTo>
                <a:lnTo>
                  <a:pt x="162676" y="888999"/>
                </a:lnTo>
                <a:lnTo>
                  <a:pt x="144035" y="927099"/>
                </a:lnTo>
                <a:lnTo>
                  <a:pt x="126545" y="977899"/>
                </a:lnTo>
                <a:lnTo>
                  <a:pt x="110225" y="1015999"/>
                </a:lnTo>
                <a:lnTo>
                  <a:pt x="95096" y="1066799"/>
                </a:lnTo>
                <a:lnTo>
                  <a:pt x="81177" y="1104899"/>
                </a:lnTo>
                <a:lnTo>
                  <a:pt x="68489" y="1155699"/>
                </a:lnTo>
                <a:lnTo>
                  <a:pt x="57052" y="1193799"/>
                </a:lnTo>
                <a:lnTo>
                  <a:pt x="46885" y="1244599"/>
                </a:lnTo>
                <a:lnTo>
                  <a:pt x="38009" y="1282699"/>
                </a:lnTo>
                <a:lnTo>
                  <a:pt x="30444" y="1333499"/>
                </a:lnTo>
                <a:lnTo>
                  <a:pt x="24210" y="1384299"/>
                </a:lnTo>
                <a:lnTo>
                  <a:pt x="19326" y="1422399"/>
                </a:lnTo>
                <a:lnTo>
                  <a:pt x="15812" y="1473199"/>
                </a:lnTo>
                <a:lnTo>
                  <a:pt x="13690" y="1523999"/>
                </a:lnTo>
                <a:lnTo>
                  <a:pt x="12978" y="1574799"/>
                </a:lnTo>
                <a:lnTo>
                  <a:pt x="13690" y="1612899"/>
                </a:lnTo>
                <a:lnTo>
                  <a:pt x="15812" y="1663699"/>
                </a:lnTo>
                <a:lnTo>
                  <a:pt x="19326" y="1714499"/>
                </a:lnTo>
                <a:lnTo>
                  <a:pt x="24210" y="1765299"/>
                </a:lnTo>
                <a:lnTo>
                  <a:pt x="30444" y="1803399"/>
                </a:lnTo>
                <a:lnTo>
                  <a:pt x="38009" y="1854199"/>
                </a:lnTo>
                <a:lnTo>
                  <a:pt x="46885" y="1904999"/>
                </a:lnTo>
                <a:lnTo>
                  <a:pt x="57052" y="1943099"/>
                </a:lnTo>
                <a:lnTo>
                  <a:pt x="68489" y="1993899"/>
                </a:lnTo>
                <a:lnTo>
                  <a:pt x="81177" y="2031999"/>
                </a:lnTo>
                <a:lnTo>
                  <a:pt x="95096" y="2082799"/>
                </a:lnTo>
                <a:lnTo>
                  <a:pt x="110225" y="2120899"/>
                </a:lnTo>
                <a:lnTo>
                  <a:pt x="126545" y="2171699"/>
                </a:lnTo>
                <a:lnTo>
                  <a:pt x="144035" y="2209799"/>
                </a:lnTo>
                <a:lnTo>
                  <a:pt x="162676" y="2247899"/>
                </a:lnTo>
                <a:lnTo>
                  <a:pt x="182448" y="2285999"/>
                </a:lnTo>
                <a:lnTo>
                  <a:pt x="203330" y="2336799"/>
                </a:lnTo>
                <a:lnTo>
                  <a:pt x="225303" y="2374899"/>
                </a:lnTo>
                <a:lnTo>
                  <a:pt x="248347" y="2412999"/>
                </a:lnTo>
                <a:lnTo>
                  <a:pt x="272441" y="2451099"/>
                </a:lnTo>
                <a:lnTo>
                  <a:pt x="297566" y="2489199"/>
                </a:lnTo>
                <a:lnTo>
                  <a:pt x="323701" y="2527299"/>
                </a:lnTo>
                <a:lnTo>
                  <a:pt x="350827" y="2552699"/>
                </a:lnTo>
                <a:lnTo>
                  <a:pt x="378924" y="2590799"/>
                </a:lnTo>
                <a:lnTo>
                  <a:pt x="407971" y="2628899"/>
                </a:lnTo>
                <a:lnTo>
                  <a:pt x="437949" y="2666999"/>
                </a:lnTo>
                <a:lnTo>
                  <a:pt x="468838" y="2692399"/>
                </a:lnTo>
                <a:lnTo>
                  <a:pt x="500617" y="2730499"/>
                </a:lnTo>
                <a:lnTo>
                  <a:pt x="533266" y="2755899"/>
                </a:lnTo>
                <a:lnTo>
                  <a:pt x="566767" y="2781299"/>
                </a:lnTo>
                <a:lnTo>
                  <a:pt x="601098" y="2819399"/>
                </a:lnTo>
                <a:lnTo>
                  <a:pt x="636239" y="2844799"/>
                </a:lnTo>
                <a:lnTo>
                  <a:pt x="672171" y="2870199"/>
                </a:lnTo>
                <a:lnTo>
                  <a:pt x="708874" y="2895599"/>
                </a:lnTo>
                <a:lnTo>
                  <a:pt x="746327" y="2920999"/>
                </a:lnTo>
                <a:lnTo>
                  <a:pt x="784511" y="2946399"/>
                </a:lnTo>
                <a:lnTo>
                  <a:pt x="823406" y="2971799"/>
                </a:lnTo>
                <a:lnTo>
                  <a:pt x="862991" y="2997199"/>
                </a:lnTo>
                <a:lnTo>
                  <a:pt x="903246" y="3009899"/>
                </a:lnTo>
                <a:lnTo>
                  <a:pt x="944152" y="3035299"/>
                </a:lnTo>
                <a:lnTo>
                  <a:pt x="985689" y="3047999"/>
                </a:lnTo>
                <a:lnTo>
                  <a:pt x="1027837" y="3073399"/>
                </a:lnTo>
                <a:lnTo>
                  <a:pt x="1202132" y="3124199"/>
                </a:lnTo>
                <a:lnTo>
                  <a:pt x="1221001" y="3136899"/>
                </a:lnTo>
                <a:lnTo>
                  <a:pt x="1221001" y="3149599"/>
                </a:lnTo>
                <a:close/>
              </a:path>
              <a:path w="1221105" h="3149600">
                <a:moveTo>
                  <a:pt x="1221001" y="2806699"/>
                </a:moveTo>
                <a:lnTo>
                  <a:pt x="1205608" y="2793999"/>
                </a:lnTo>
                <a:lnTo>
                  <a:pt x="1119891" y="2768599"/>
                </a:lnTo>
                <a:lnTo>
                  <a:pt x="1078157" y="2743199"/>
                </a:lnTo>
                <a:lnTo>
                  <a:pt x="1037213" y="2730499"/>
                </a:lnTo>
                <a:lnTo>
                  <a:pt x="997092" y="2705099"/>
                </a:lnTo>
                <a:lnTo>
                  <a:pt x="957824" y="2679699"/>
                </a:lnTo>
                <a:lnTo>
                  <a:pt x="919441" y="2654299"/>
                </a:lnTo>
                <a:lnTo>
                  <a:pt x="881975" y="2628899"/>
                </a:lnTo>
                <a:lnTo>
                  <a:pt x="845455" y="2603499"/>
                </a:lnTo>
                <a:lnTo>
                  <a:pt x="809915" y="2578099"/>
                </a:lnTo>
                <a:lnTo>
                  <a:pt x="775385" y="2552699"/>
                </a:lnTo>
                <a:lnTo>
                  <a:pt x="741896" y="2514599"/>
                </a:lnTo>
                <a:lnTo>
                  <a:pt x="709480" y="2489199"/>
                </a:lnTo>
                <a:lnTo>
                  <a:pt x="678168" y="2451099"/>
                </a:lnTo>
                <a:lnTo>
                  <a:pt x="647992" y="2425699"/>
                </a:lnTo>
                <a:lnTo>
                  <a:pt x="618982" y="2387599"/>
                </a:lnTo>
                <a:lnTo>
                  <a:pt x="591170" y="2349499"/>
                </a:lnTo>
                <a:lnTo>
                  <a:pt x="564588" y="2311399"/>
                </a:lnTo>
                <a:lnTo>
                  <a:pt x="539266" y="2273299"/>
                </a:lnTo>
                <a:lnTo>
                  <a:pt x="515237" y="2235199"/>
                </a:lnTo>
                <a:lnTo>
                  <a:pt x="492530" y="2197099"/>
                </a:lnTo>
                <a:lnTo>
                  <a:pt x="471179" y="2158999"/>
                </a:lnTo>
                <a:lnTo>
                  <a:pt x="451213" y="2120899"/>
                </a:lnTo>
                <a:lnTo>
                  <a:pt x="432665" y="2070099"/>
                </a:lnTo>
                <a:lnTo>
                  <a:pt x="415565" y="2031999"/>
                </a:lnTo>
                <a:lnTo>
                  <a:pt x="399945" y="1993899"/>
                </a:lnTo>
                <a:lnTo>
                  <a:pt x="385836" y="1943099"/>
                </a:lnTo>
                <a:lnTo>
                  <a:pt x="373270" y="1904999"/>
                </a:lnTo>
                <a:lnTo>
                  <a:pt x="362278" y="1854199"/>
                </a:lnTo>
                <a:lnTo>
                  <a:pt x="352891" y="1803399"/>
                </a:lnTo>
                <a:lnTo>
                  <a:pt x="345140" y="1765299"/>
                </a:lnTo>
                <a:lnTo>
                  <a:pt x="339057" y="1714499"/>
                </a:lnTo>
                <a:lnTo>
                  <a:pt x="334674" y="1663699"/>
                </a:lnTo>
                <a:lnTo>
                  <a:pt x="332021" y="1612899"/>
                </a:lnTo>
                <a:lnTo>
                  <a:pt x="331129" y="1574799"/>
                </a:lnTo>
                <a:lnTo>
                  <a:pt x="332021" y="1523999"/>
                </a:lnTo>
                <a:lnTo>
                  <a:pt x="334674" y="1473199"/>
                </a:lnTo>
                <a:lnTo>
                  <a:pt x="339057" y="1422399"/>
                </a:lnTo>
                <a:lnTo>
                  <a:pt x="345140" y="1384299"/>
                </a:lnTo>
                <a:lnTo>
                  <a:pt x="352891" y="1333499"/>
                </a:lnTo>
                <a:lnTo>
                  <a:pt x="362278" y="1282699"/>
                </a:lnTo>
                <a:lnTo>
                  <a:pt x="373270" y="1244599"/>
                </a:lnTo>
                <a:lnTo>
                  <a:pt x="385836" y="1193799"/>
                </a:lnTo>
                <a:lnTo>
                  <a:pt x="399945" y="1155699"/>
                </a:lnTo>
                <a:lnTo>
                  <a:pt x="415565" y="1104899"/>
                </a:lnTo>
                <a:lnTo>
                  <a:pt x="432665" y="1066799"/>
                </a:lnTo>
                <a:lnTo>
                  <a:pt x="451213" y="1028699"/>
                </a:lnTo>
                <a:lnTo>
                  <a:pt x="471179" y="990599"/>
                </a:lnTo>
                <a:lnTo>
                  <a:pt x="492530" y="939799"/>
                </a:lnTo>
                <a:lnTo>
                  <a:pt x="515237" y="901699"/>
                </a:lnTo>
                <a:lnTo>
                  <a:pt x="539266" y="863599"/>
                </a:lnTo>
                <a:lnTo>
                  <a:pt x="564588" y="825499"/>
                </a:lnTo>
                <a:lnTo>
                  <a:pt x="591170" y="787399"/>
                </a:lnTo>
                <a:lnTo>
                  <a:pt x="618982" y="761999"/>
                </a:lnTo>
                <a:lnTo>
                  <a:pt x="647992" y="723899"/>
                </a:lnTo>
                <a:lnTo>
                  <a:pt x="678168" y="685799"/>
                </a:lnTo>
                <a:lnTo>
                  <a:pt x="709480" y="660399"/>
                </a:lnTo>
                <a:lnTo>
                  <a:pt x="741896" y="622299"/>
                </a:lnTo>
                <a:lnTo>
                  <a:pt x="775385" y="596899"/>
                </a:lnTo>
                <a:lnTo>
                  <a:pt x="809915" y="558799"/>
                </a:lnTo>
                <a:lnTo>
                  <a:pt x="845455" y="533399"/>
                </a:lnTo>
                <a:lnTo>
                  <a:pt x="881975" y="507999"/>
                </a:lnTo>
                <a:lnTo>
                  <a:pt x="919441" y="482599"/>
                </a:lnTo>
                <a:lnTo>
                  <a:pt x="957824" y="457199"/>
                </a:lnTo>
                <a:lnTo>
                  <a:pt x="997092" y="431799"/>
                </a:lnTo>
                <a:lnTo>
                  <a:pt x="1037213" y="419099"/>
                </a:lnTo>
                <a:lnTo>
                  <a:pt x="1078157" y="393699"/>
                </a:lnTo>
                <a:lnTo>
                  <a:pt x="1119891" y="380999"/>
                </a:lnTo>
                <a:lnTo>
                  <a:pt x="1162385" y="355599"/>
                </a:lnTo>
                <a:lnTo>
                  <a:pt x="1205608" y="342899"/>
                </a:lnTo>
                <a:lnTo>
                  <a:pt x="1221001" y="342899"/>
                </a:lnTo>
                <a:lnTo>
                  <a:pt x="1221001" y="355599"/>
                </a:lnTo>
                <a:lnTo>
                  <a:pt x="1214470" y="355599"/>
                </a:lnTo>
                <a:lnTo>
                  <a:pt x="1129200" y="380999"/>
                </a:lnTo>
                <a:lnTo>
                  <a:pt x="1087680" y="406399"/>
                </a:lnTo>
                <a:lnTo>
                  <a:pt x="1046944" y="419099"/>
                </a:lnTo>
                <a:lnTo>
                  <a:pt x="1007025" y="444499"/>
                </a:lnTo>
                <a:lnTo>
                  <a:pt x="967953" y="469899"/>
                </a:lnTo>
                <a:lnTo>
                  <a:pt x="929759" y="495299"/>
                </a:lnTo>
                <a:lnTo>
                  <a:pt x="892476" y="520699"/>
                </a:lnTo>
                <a:lnTo>
                  <a:pt x="856134" y="546099"/>
                </a:lnTo>
                <a:lnTo>
                  <a:pt x="820764" y="571499"/>
                </a:lnTo>
                <a:lnTo>
                  <a:pt x="786398" y="596899"/>
                </a:lnTo>
                <a:lnTo>
                  <a:pt x="753067" y="634999"/>
                </a:lnTo>
                <a:lnTo>
                  <a:pt x="720802" y="660399"/>
                </a:lnTo>
                <a:lnTo>
                  <a:pt x="689636" y="698499"/>
                </a:lnTo>
                <a:lnTo>
                  <a:pt x="659598" y="723899"/>
                </a:lnTo>
                <a:lnTo>
                  <a:pt x="630720" y="761999"/>
                </a:lnTo>
                <a:lnTo>
                  <a:pt x="603034" y="800099"/>
                </a:lnTo>
                <a:lnTo>
                  <a:pt x="576571" y="838199"/>
                </a:lnTo>
                <a:lnTo>
                  <a:pt x="551361" y="876299"/>
                </a:lnTo>
                <a:lnTo>
                  <a:pt x="527438" y="914399"/>
                </a:lnTo>
                <a:lnTo>
                  <a:pt x="504831" y="952499"/>
                </a:lnTo>
                <a:lnTo>
                  <a:pt x="483572" y="990599"/>
                </a:lnTo>
                <a:lnTo>
                  <a:pt x="463692" y="1028699"/>
                </a:lnTo>
                <a:lnTo>
                  <a:pt x="445223" y="1066799"/>
                </a:lnTo>
                <a:lnTo>
                  <a:pt x="428195" y="1117599"/>
                </a:lnTo>
                <a:lnTo>
                  <a:pt x="412641" y="1155699"/>
                </a:lnTo>
                <a:lnTo>
                  <a:pt x="398591" y="1193799"/>
                </a:lnTo>
                <a:lnTo>
                  <a:pt x="386077" y="1244599"/>
                </a:lnTo>
                <a:lnTo>
                  <a:pt x="375130" y="1295399"/>
                </a:lnTo>
                <a:lnTo>
                  <a:pt x="365781" y="1333499"/>
                </a:lnTo>
                <a:lnTo>
                  <a:pt x="358062" y="1384299"/>
                </a:lnTo>
                <a:lnTo>
                  <a:pt x="352004" y="1422399"/>
                </a:lnTo>
                <a:lnTo>
                  <a:pt x="347638" y="1473199"/>
                </a:lnTo>
                <a:lnTo>
                  <a:pt x="344995" y="1523999"/>
                </a:lnTo>
                <a:lnTo>
                  <a:pt x="344108" y="1574799"/>
                </a:lnTo>
                <a:lnTo>
                  <a:pt x="345193" y="1625599"/>
                </a:lnTo>
                <a:lnTo>
                  <a:pt x="348422" y="1676399"/>
                </a:lnTo>
                <a:lnTo>
                  <a:pt x="353751" y="1727199"/>
                </a:lnTo>
                <a:lnTo>
                  <a:pt x="361138" y="1777999"/>
                </a:lnTo>
                <a:lnTo>
                  <a:pt x="370540" y="1828799"/>
                </a:lnTo>
                <a:lnTo>
                  <a:pt x="381916" y="1879599"/>
                </a:lnTo>
                <a:lnTo>
                  <a:pt x="395222" y="1930399"/>
                </a:lnTo>
                <a:lnTo>
                  <a:pt x="410417" y="1981199"/>
                </a:lnTo>
                <a:lnTo>
                  <a:pt x="427457" y="2031999"/>
                </a:lnTo>
                <a:lnTo>
                  <a:pt x="446301" y="2070099"/>
                </a:lnTo>
                <a:lnTo>
                  <a:pt x="466905" y="2120899"/>
                </a:lnTo>
                <a:lnTo>
                  <a:pt x="489228" y="2158999"/>
                </a:lnTo>
                <a:lnTo>
                  <a:pt x="513226" y="2209799"/>
                </a:lnTo>
                <a:lnTo>
                  <a:pt x="540973" y="2209799"/>
                </a:lnTo>
                <a:lnTo>
                  <a:pt x="544419" y="2260599"/>
                </a:lnTo>
                <a:lnTo>
                  <a:pt x="570477" y="2298699"/>
                </a:lnTo>
                <a:lnTo>
                  <a:pt x="597919" y="2336799"/>
                </a:lnTo>
                <a:lnTo>
                  <a:pt x="626711" y="2374899"/>
                </a:lnTo>
                <a:lnTo>
                  <a:pt x="656814" y="2412999"/>
                </a:lnTo>
                <a:lnTo>
                  <a:pt x="688194" y="2438399"/>
                </a:lnTo>
                <a:lnTo>
                  <a:pt x="720815" y="2476499"/>
                </a:lnTo>
                <a:lnTo>
                  <a:pt x="754640" y="2514599"/>
                </a:lnTo>
                <a:lnTo>
                  <a:pt x="789634" y="2539999"/>
                </a:lnTo>
                <a:lnTo>
                  <a:pt x="825761" y="2578099"/>
                </a:lnTo>
                <a:lnTo>
                  <a:pt x="862985" y="2603499"/>
                </a:lnTo>
                <a:lnTo>
                  <a:pt x="901269" y="2628899"/>
                </a:lnTo>
                <a:lnTo>
                  <a:pt x="940579" y="2654299"/>
                </a:lnTo>
                <a:lnTo>
                  <a:pt x="980877" y="2679699"/>
                </a:lnTo>
                <a:lnTo>
                  <a:pt x="1022128" y="2705099"/>
                </a:lnTo>
                <a:lnTo>
                  <a:pt x="1064297" y="2730499"/>
                </a:lnTo>
                <a:lnTo>
                  <a:pt x="1107347" y="2743199"/>
                </a:lnTo>
                <a:lnTo>
                  <a:pt x="1151242" y="2768599"/>
                </a:lnTo>
                <a:lnTo>
                  <a:pt x="1195946" y="2781299"/>
                </a:lnTo>
                <a:lnTo>
                  <a:pt x="1221001" y="2793999"/>
                </a:lnTo>
                <a:lnTo>
                  <a:pt x="1221001" y="2806699"/>
                </a:lnTo>
                <a:close/>
              </a:path>
              <a:path w="1221105" h="3149600">
                <a:moveTo>
                  <a:pt x="540973" y="2209799"/>
                </a:moveTo>
                <a:lnTo>
                  <a:pt x="513226" y="2209799"/>
                </a:lnTo>
                <a:lnTo>
                  <a:pt x="788750" y="2044699"/>
                </a:lnTo>
                <a:lnTo>
                  <a:pt x="765656" y="2006599"/>
                </a:lnTo>
                <a:lnTo>
                  <a:pt x="744697" y="1955799"/>
                </a:lnTo>
                <a:lnTo>
                  <a:pt x="725943" y="1917699"/>
                </a:lnTo>
                <a:lnTo>
                  <a:pt x="709464" y="1866899"/>
                </a:lnTo>
                <a:lnTo>
                  <a:pt x="695328" y="1816099"/>
                </a:lnTo>
                <a:lnTo>
                  <a:pt x="683607" y="1777999"/>
                </a:lnTo>
                <a:lnTo>
                  <a:pt x="674369" y="1727199"/>
                </a:lnTo>
                <a:lnTo>
                  <a:pt x="667684" y="1676399"/>
                </a:lnTo>
                <a:lnTo>
                  <a:pt x="663622" y="1625599"/>
                </a:lnTo>
                <a:lnTo>
                  <a:pt x="662253" y="1574799"/>
                </a:lnTo>
                <a:lnTo>
                  <a:pt x="663438" y="1523999"/>
                </a:lnTo>
                <a:lnTo>
                  <a:pt x="666956" y="1473199"/>
                </a:lnTo>
                <a:lnTo>
                  <a:pt x="672752" y="1422399"/>
                </a:lnTo>
                <a:lnTo>
                  <a:pt x="680768" y="1384299"/>
                </a:lnTo>
                <a:lnTo>
                  <a:pt x="690951" y="1333499"/>
                </a:lnTo>
                <a:lnTo>
                  <a:pt x="703243" y="1295399"/>
                </a:lnTo>
                <a:lnTo>
                  <a:pt x="717590" y="1244599"/>
                </a:lnTo>
                <a:lnTo>
                  <a:pt x="733934" y="1206499"/>
                </a:lnTo>
                <a:lnTo>
                  <a:pt x="752221" y="1168399"/>
                </a:lnTo>
                <a:lnTo>
                  <a:pt x="772395" y="1117599"/>
                </a:lnTo>
                <a:lnTo>
                  <a:pt x="794399" y="1079499"/>
                </a:lnTo>
                <a:lnTo>
                  <a:pt x="818179" y="1041399"/>
                </a:lnTo>
                <a:lnTo>
                  <a:pt x="843678" y="1003299"/>
                </a:lnTo>
                <a:lnTo>
                  <a:pt x="870840" y="965199"/>
                </a:lnTo>
                <a:lnTo>
                  <a:pt x="899610" y="939799"/>
                </a:lnTo>
                <a:lnTo>
                  <a:pt x="929932" y="901699"/>
                </a:lnTo>
                <a:lnTo>
                  <a:pt x="961750" y="876299"/>
                </a:lnTo>
                <a:lnTo>
                  <a:pt x="995008" y="838199"/>
                </a:lnTo>
                <a:lnTo>
                  <a:pt x="1029650" y="812799"/>
                </a:lnTo>
                <a:lnTo>
                  <a:pt x="1065622" y="787399"/>
                </a:lnTo>
                <a:lnTo>
                  <a:pt x="1102866" y="761999"/>
                </a:lnTo>
                <a:lnTo>
                  <a:pt x="1141327" y="736599"/>
                </a:lnTo>
                <a:lnTo>
                  <a:pt x="1180949" y="711199"/>
                </a:lnTo>
                <a:lnTo>
                  <a:pt x="1221001" y="698499"/>
                </a:lnTo>
                <a:lnTo>
                  <a:pt x="1221001" y="711199"/>
                </a:lnTo>
                <a:lnTo>
                  <a:pt x="1186964" y="723899"/>
                </a:lnTo>
                <a:lnTo>
                  <a:pt x="1147874" y="749299"/>
                </a:lnTo>
                <a:lnTo>
                  <a:pt x="1109929" y="774699"/>
                </a:lnTo>
                <a:lnTo>
                  <a:pt x="1073185" y="800099"/>
                </a:lnTo>
                <a:lnTo>
                  <a:pt x="1037697" y="825499"/>
                </a:lnTo>
                <a:lnTo>
                  <a:pt x="1003519" y="850899"/>
                </a:lnTo>
                <a:lnTo>
                  <a:pt x="970708" y="876299"/>
                </a:lnTo>
                <a:lnTo>
                  <a:pt x="939317" y="914399"/>
                </a:lnTo>
                <a:lnTo>
                  <a:pt x="909402" y="939799"/>
                </a:lnTo>
                <a:lnTo>
                  <a:pt x="881019" y="977899"/>
                </a:lnTo>
                <a:lnTo>
                  <a:pt x="854221" y="1015999"/>
                </a:lnTo>
                <a:lnTo>
                  <a:pt x="829064" y="1054099"/>
                </a:lnTo>
                <a:lnTo>
                  <a:pt x="805604" y="1092199"/>
                </a:lnTo>
                <a:lnTo>
                  <a:pt x="783895" y="1130299"/>
                </a:lnTo>
                <a:lnTo>
                  <a:pt x="763992" y="1168399"/>
                </a:lnTo>
                <a:lnTo>
                  <a:pt x="745950" y="1206499"/>
                </a:lnTo>
                <a:lnTo>
                  <a:pt x="729825" y="1257299"/>
                </a:lnTo>
                <a:lnTo>
                  <a:pt x="715671" y="1295399"/>
                </a:lnTo>
                <a:lnTo>
                  <a:pt x="703544" y="1333499"/>
                </a:lnTo>
                <a:lnTo>
                  <a:pt x="693498" y="1384299"/>
                </a:lnTo>
                <a:lnTo>
                  <a:pt x="685589" y="1435099"/>
                </a:lnTo>
                <a:lnTo>
                  <a:pt x="679871" y="1473199"/>
                </a:lnTo>
                <a:lnTo>
                  <a:pt x="676400" y="1523999"/>
                </a:lnTo>
                <a:lnTo>
                  <a:pt x="675231" y="1574799"/>
                </a:lnTo>
                <a:lnTo>
                  <a:pt x="676400" y="1612899"/>
                </a:lnTo>
                <a:lnTo>
                  <a:pt x="679871" y="1663699"/>
                </a:lnTo>
                <a:lnTo>
                  <a:pt x="685589" y="1714499"/>
                </a:lnTo>
                <a:lnTo>
                  <a:pt x="693498" y="1752599"/>
                </a:lnTo>
                <a:lnTo>
                  <a:pt x="703544" y="1803399"/>
                </a:lnTo>
                <a:lnTo>
                  <a:pt x="715671" y="1841499"/>
                </a:lnTo>
                <a:lnTo>
                  <a:pt x="729825" y="1892299"/>
                </a:lnTo>
                <a:lnTo>
                  <a:pt x="745950" y="1930399"/>
                </a:lnTo>
                <a:lnTo>
                  <a:pt x="763992" y="1968499"/>
                </a:lnTo>
                <a:lnTo>
                  <a:pt x="783895" y="2006599"/>
                </a:lnTo>
                <a:lnTo>
                  <a:pt x="805604" y="2057399"/>
                </a:lnTo>
                <a:lnTo>
                  <a:pt x="795285" y="2057399"/>
                </a:lnTo>
                <a:lnTo>
                  <a:pt x="540973" y="2209799"/>
                </a:lnTo>
                <a:close/>
              </a:path>
              <a:path w="1221105" h="3149600">
                <a:moveTo>
                  <a:pt x="1221001" y="2451099"/>
                </a:moveTo>
                <a:lnTo>
                  <a:pt x="1204746" y="2438399"/>
                </a:lnTo>
                <a:lnTo>
                  <a:pt x="1162650" y="2412999"/>
                </a:lnTo>
                <a:lnTo>
                  <a:pt x="1121791" y="2387599"/>
                </a:lnTo>
                <a:lnTo>
                  <a:pt x="1082233" y="2362199"/>
                </a:lnTo>
                <a:lnTo>
                  <a:pt x="1044040" y="2336799"/>
                </a:lnTo>
                <a:lnTo>
                  <a:pt x="1007276" y="2311399"/>
                </a:lnTo>
                <a:lnTo>
                  <a:pt x="972004" y="2273299"/>
                </a:lnTo>
                <a:lnTo>
                  <a:pt x="938288" y="2247899"/>
                </a:lnTo>
                <a:lnTo>
                  <a:pt x="906192" y="2209799"/>
                </a:lnTo>
                <a:lnTo>
                  <a:pt x="875780" y="2171699"/>
                </a:lnTo>
                <a:lnTo>
                  <a:pt x="847116" y="2133599"/>
                </a:lnTo>
                <a:lnTo>
                  <a:pt x="820263" y="2095499"/>
                </a:lnTo>
                <a:lnTo>
                  <a:pt x="795285" y="2057399"/>
                </a:lnTo>
                <a:lnTo>
                  <a:pt x="805604" y="2057399"/>
                </a:lnTo>
                <a:lnTo>
                  <a:pt x="829064" y="2095499"/>
                </a:lnTo>
                <a:lnTo>
                  <a:pt x="854221" y="2120899"/>
                </a:lnTo>
                <a:lnTo>
                  <a:pt x="881019" y="2158999"/>
                </a:lnTo>
                <a:lnTo>
                  <a:pt x="909402" y="2197099"/>
                </a:lnTo>
                <a:lnTo>
                  <a:pt x="939317" y="2222499"/>
                </a:lnTo>
                <a:lnTo>
                  <a:pt x="970708" y="2260599"/>
                </a:lnTo>
                <a:lnTo>
                  <a:pt x="1003519" y="2285999"/>
                </a:lnTo>
                <a:lnTo>
                  <a:pt x="1037697" y="2324099"/>
                </a:lnTo>
                <a:lnTo>
                  <a:pt x="1073185" y="2349499"/>
                </a:lnTo>
                <a:lnTo>
                  <a:pt x="1109929" y="2374899"/>
                </a:lnTo>
                <a:lnTo>
                  <a:pt x="1147874" y="2387599"/>
                </a:lnTo>
                <a:lnTo>
                  <a:pt x="1186964" y="2412999"/>
                </a:lnTo>
                <a:lnTo>
                  <a:pt x="1221001" y="2438399"/>
                </a:lnTo>
                <a:lnTo>
                  <a:pt x="1221001" y="2451099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sp>
          <p:nvSpPr>
            <p:cNvPr id="8" name="object 8"/>
            <p:cNvSpPr/>
            <p:nvPr/>
          </p:nvSpPr>
          <p:spPr>
            <a:xfrm>
              <a:off x="14013755" y="0"/>
              <a:ext cx="4274820" cy="1257935"/>
            </a:xfrm>
            <a:custGeom>
              <a:avLst/>
              <a:gdLst/>
              <a:ahLst/>
              <a:cxnLst/>
              <a:rect l="l" t="t" r="r" b="b"/>
              <a:pathLst>
                <a:path w="4274819" h="1257935">
                  <a:moveTo>
                    <a:pt x="4274244" y="1257629"/>
                  </a:moveTo>
                  <a:lnTo>
                    <a:pt x="571499" y="1257629"/>
                  </a:lnTo>
                  <a:lnTo>
                    <a:pt x="524628" y="1255735"/>
                  </a:lnTo>
                  <a:lnTo>
                    <a:pt x="478799" y="1250149"/>
                  </a:lnTo>
                  <a:lnTo>
                    <a:pt x="434161" y="1241020"/>
                  </a:lnTo>
                  <a:lnTo>
                    <a:pt x="390861" y="1228494"/>
                  </a:lnTo>
                  <a:lnTo>
                    <a:pt x="349046" y="1212718"/>
                  </a:lnTo>
                  <a:lnTo>
                    <a:pt x="308862" y="1193840"/>
                  </a:lnTo>
                  <a:lnTo>
                    <a:pt x="270458" y="1172006"/>
                  </a:lnTo>
                  <a:lnTo>
                    <a:pt x="233979" y="1147363"/>
                  </a:lnTo>
                  <a:lnTo>
                    <a:pt x="199573" y="1120059"/>
                  </a:lnTo>
                  <a:lnTo>
                    <a:pt x="167388" y="1090241"/>
                  </a:lnTo>
                  <a:lnTo>
                    <a:pt x="137570" y="1058055"/>
                  </a:lnTo>
                  <a:lnTo>
                    <a:pt x="110266" y="1023650"/>
                  </a:lnTo>
                  <a:lnTo>
                    <a:pt x="85623" y="987171"/>
                  </a:lnTo>
                  <a:lnTo>
                    <a:pt x="63789" y="948767"/>
                  </a:lnTo>
                  <a:lnTo>
                    <a:pt x="44911" y="908583"/>
                  </a:lnTo>
                  <a:lnTo>
                    <a:pt x="29135" y="866768"/>
                  </a:lnTo>
                  <a:lnTo>
                    <a:pt x="16609" y="823467"/>
                  </a:lnTo>
                  <a:lnTo>
                    <a:pt x="7479" y="778830"/>
                  </a:lnTo>
                  <a:lnTo>
                    <a:pt x="1894" y="733001"/>
                  </a:lnTo>
                  <a:lnTo>
                    <a:pt x="0" y="686129"/>
                  </a:lnTo>
                  <a:lnTo>
                    <a:pt x="0" y="0"/>
                  </a:lnTo>
                  <a:lnTo>
                    <a:pt x="4274244" y="0"/>
                  </a:lnTo>
                  <a:lnTo>
                    <a:pt x="4274244" y="12576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2516" y="9761"/>
              <a:ext cx="1091653" cy="109165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99476" y="407502"/>
              <a:ext cx="303237" cy="30323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5571083" y="156397"/>
            <a:ext cx="835025" cy="94106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3340"/>
              </a:lnSpc>
              <a:spcBef>
                <a:spcPts val="645"/>
              </a:spcBef>
            </a:pPr>
            <a:r>
              <a:rPr sz="3200" b="1" spc="-25" dirty="0">
                <a:latin typeface="Trebuchet MS"/>
                <a:cs typeface="Trebuchet MS"/>
              </a:rPr>
              <a:t>FIC </a:t>
            </a:r>
            <a:r>
              <a:rPr sz="3200" b="1" spc="-320" dirty="0">
                <a:latin typeface="Trebuchet MS"/>
                <a:cs typeface="Trebuchet MS"/>
              </a:rPr>
              <a:t>2025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459880" y="92366"/>
            <a:ext cx="1828119" cy="933450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0" y="8012576"/>
            <a:ext cx="901065" cy="1400175"/>
            <a:chOff x="0" y="8012576"/>
            <a:chExt cx="901065" cy="1400175"/>
          </a:xfrm>
        </p:grpSpPr>
        <p:sp>
          <p:nvSpPr>
            <p:cNvPr id="16" name="object 16"/>
            <p:cNvSpPr/>
            <p:nvPr/>
          </p:nvSpPr>
          <p:spPr>
            <a:xfrm>
              <a:off x="0" y="8012582"/>
              <a:ext cx="658495" cy="659130"/>
            </a:xfrm>
            <a:custGeom>
              <a:avLst/>
              <a:gdLst/>
              <a:ahLst/>
              <a:cxnLst/>
              <a:rect l="l" t="t" r="r" b="b"/>
              <a:pathLst>
                <a:path w="658495" h="659129">
                  <a:moveTo>
                    <a:pt x="130238" y="0"/>
                  </a:moveTo>
                  <a:lnTo>
                    <a:pt x="69075" y="0"/>
                  </a:lnTo>
                  <a:lnTo>
                    <a:pt x="0" y="69151"/>
                  </a:lnTo>
                  <a:lnTo>
                    <a:pt x="0" y="130378"/>
                  </a:lnTo>
                  <a:lnTo>
                    <a:pt x="130238" y="0"/>
                  </a:lnTo>
                  <a:close/>
                </a:path>
                <a:path w="658495" h="659129">
                  <a:moveTo>
                    <a:pt x="394093" y="0"/>
                  </a:moveTo>
                  <a:lnTo>
                    <a:pt x="332930" y="0"/>
                  </a:lnTo>
                  <a:lnTo>
                    <a:pt x="0" y="333273"/>
                  </a:lnTo>
                  <a:lnTo>
                    <a:pt x="0" y="394500"/>
                  </a:lnTo>
                  <a:lnTo>
                    <a:pt x="394093" y="0"/>
                  </a:lnTo>
                  <a:close/>
                </a:path>
                <a:path w="658495" h="659129">
                  <a:moveTo>
                    <a:pt x="657948" y="0"/>
                  </a:moveTo>
                  <a:lnTo>
                    <a:pt x="596773" y="0"/>
                  </a:lnTo>
                  <a:lnTo>
                    <a:pt x="0" y="597382"/>
                  </a:lnTo>
                  <a:lnTo>
                    <a:pt x="0" y="658622"/>
                  </a:lnTo>
                  <a:lnTo>
                    <a:pt x="65794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8012582"/>
              <a:ext cx="749935" cy="750570"/>
            </a:xfrm>
            <a:custGeom>
              <a:avLst/>
              <a:gdLst/>
              <a:ahLst/>
              <a:cxnLst/>
              <a:rect l="l" t="t" r="r" b="b"/>
              <a:pathLst>
                <a:path w="749935" h="750570">
                  <a:moveTo>
                    <a:pt x="221996" y="0"/>
                  </a:moveTo>
                  <a:lnTo>
                    <a:pt x="160820" y="0"/>
                  </a:lnTo>
                  <a:lnTo>
                    <a:pt x="0" y="160997"/>
                  </a:lnTo>
                  <a:lnTo>
                    <a:pt x="0" y="222224"/>
                  </a:lnTo>
                  <a:lnTo>
                    <a:pt x="221996" y="0"/>
                  </a:lnTo>
                  <a:close/>
                </a:path>
                <a:path w="749935" h="750570">
                  <a:moveTo>
                    <a:pt x="485825" y="0"/>
                  </a:moveTo>
                  <a:lnTo>
                    <a:pt x="424662" y="0"/>
                  </a:lnTo>
                  <a:lnTo>
                    <a:pt x="0" y="425094"/>
                  </a:lnTo>
                  <a:lnTo>
                    <a:pt x="0" y="486333"/>
                  </a:lnTo>
                  <a:lnTo>
                    <a:pt x="485825" y="0"/>
                  </a:lnTo>
                  <a:close/>
                </a:path>
                <a:path w="749935" h="750570">
                  <a:moveTo>
                    <a:pt x="749693" y="0"/>
                  </a:moveTo>
                  <a:lnTo>
                    <a:pt x="688517" y="0"/>
                  </a:lnTo>
                  <a:lnTo>
                    <a:pt x="0" y="689229"/>
                  </a:lnTo>
                  <a:lnTo>
                    <a:pt x="0" y="750455"/>
                  </a:lnTo>
                  <a:lnTo>
                    <a:pt x="749693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8012582"/>
              <a:ext cx="901065" cy="1400175"/>
            </a:xfrm>
            <a:custGeom>
              <a:avLst/>
              <a:gdLst/>
              <a:ahLst/>
              <a:cxnLst/>
              <a:rect l="l" t="t" r="r" b="b"/>
              <a:pathLst>
                <a:path w="901065" h="1400175">
                  <a:moveTo>
                    <a:pt x="900760" y="1279918"/>
                  </a:moveTo>
                  <a:lnTo>
                    <a:pt x="780821" y="1399971"/>
                  </a:lnTo>
                  <a:lnTo>
                    <a:pt x="841997" y="1399971"/>
                  </a:lnTo>
                  <a:lnTo>
                    <a:pt x="900760" y="1341145"/>
                  </a:lnTo>
                  <a:lnTo>
                    <a:pt x="900760" y="1279918"/>
                  </a:lnTo>
                  <a:close/>
                </a:path>
                <a:path w="901065" h="1400175">
                  <a:moveTo>
                    <a:pt x="900760" y="1015784"/>
                  </a:moveTo>
                  <a:lnTo>
                    <a:pt x="516953" y="1399971"/>
                  </a:lnTo>
                  <a:lnTo>
                    <a:pt x="578129" y="1399971"/>
                  </a:lnTo>
                  <a:lnTo>
                    <a:pt x="900760" y="1077010"/>
                  </a:lnTo>
                  <a:lnTo>
                    <a:pt x="900760" y="1015784"/>
                  </a:lnTo>
                  <a:close/>
                </a:path>
                <a:path w="901065" h="1400175">
                  <a:moveTo>
                    <a:pt x="900760" y="751662"/>
                  </a:moveTo>
                  <a:lnTo>
                    <a:pt x="253098" y="1399971"/>
                  </a:lnTo>
                  <a:lnTo>
                    <a:pt x="314274" y="1399971"/>
                  </a:lnTo>
                  <a:lnTo>
                    <a:pt x="900760" y="812888"/>
                  </a:lnTo>
                  <a:lnTo>
                    <a:pt x="900760" y="751662"/>
                  </a:lnTo>
                  <a:close/>
                </a:path>
                <a:path w="901065" h="1400175">
                  <a:moveTo>
                    <a:pt x="900760" y="487553"/>
                  </a:moveTo>
                  <a:lnTo>
                    <a:pt x="0" y="1389227"/>
                  </a:lnTo>
                  <a:lnTo>
                    <a:pt x="0" y="1399971"/>
                  </a:lnTo>
                  <a:lnTo>
                    <a:pt x="50431" y="1399971"/>
                  </a:lnTo>
                  <a:lnTo>
                    <a:pt x="900760" y="548792"/>
                  </a:lnTo>
                  <a:lnTo>
                    <a:pt x="900760" y="487553"/>
                  </a:lnTo>
                  <a:close/>
                </a:path>
                <a:path w="901065" h="1400175">
                  <a:moveTo>
                    <a:pt x="900760" y="223405"/>
                  </a:moveTo>
                  <a:lnTo>
                    <a:pt x="0" y="1125093"/>
                  </a:lnTo>
                  <a:lnTo>
                    <a:pt x="0" y="1186319"/>
                  </a:lnTo>
                  <a:lnTo>
                    <a:pt x="900760" y="284645"/>
                  </a:lnTo>
                  <a:lnTo>
                    <a:pt x="900760" y="223405"/>
                  </a:lnTo>
                  <a:close/>
                </a:path>
                <a:path w="901065" h="1400175">
                  <a:moveTo>
                    <a:pt x="900760" y="0"/>
                  </a:moveTo>
                  <a:lnTo>
                    <a:pt x="860094" y="0"/>
                  </a:lnTo>
                  <a:lnTo>
                    <a:pt x="0" y="860971"/>
                  </a:lnTo>
                  <a:lnTo>
                    <a:pt x="0" y="922210"/>
                  </a:lnTo>
                  <a:lnTo>
                    <a:pt x="900760" y="20523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8063725"/>
              <a:ext cx="901065" cy="1349375"/>
            </a:xfrm>
            <a:custGeom>
              <a:avLst/>
              <a:gdLst/>
              <a:ahLst/>
              <a:cxnLst/>
              <a:rect l="l" t="t" r="r" b="b"/>
              <a:pathLst>
                <a:path w="901065" h="1349375">
                  <a:moveTo>
                    <a:pt x="900760" y="1320596"/>
                  </a:moveTo>
                  <a:lnTo>
                    <a:pt x="872553" y="1348828"/>
                  </a:lnTo>
                  <a:lnTo>
                    <a:pt x="900760" y="1348828"/>
                  </a:lnTo>
                  <a:lnTo>
                    <a:pt x="900760" y="1320596"/>
                  </a:lnTo>
                  <a:close/>
                </a:path>
                <a:path w="901065" h="1349375">
                  <a:moveTo>
                    <a:pt x="900760" y="1056474"/>
                  </a:moveTo>
                  <a:lnTo>
                    <a:pt x="608698" y="1348828"/>
                  </a:lnTo>
                  <a:lnTo>
                    <a:pt x="669861" y="1348828"/>
                  </a:lnTo>
                  <a:lnTo>
                    <a:pt x="900760" y="1117701"/>
                  </a:lnTo>
                  <a:lnTo>
                    <a:pt x="900760" y="1056474"/>
                  </a:lnTo>
                  <a:close/>
                </a:path>
                <a:path w="901065" h="1349375">
                  <a:moveTo>
                    <a:pt x="900760" y="792365"/>
                  </a:moveTo>
                  <a:lnTo>
                    <a:pt x="344855" y="1348828"/>
                  </a:lnTo>
                  <a:lnTo>
                    <a:pt x="406019" y="1348828"/>
                  </a:lnTo>
                  <a:lnTo>
                    <a:pt x="900760" y="853592"/>
                  </a:lnTo>
                  <a:lnTo>
                    <a:pt x="900760" y="792365"/>
                  </a:lnTo>
                  <a:close/>
                </a:path>
                <a:path w="901065" h="1349375">
                  <a:moveTo>
                    <a:pt x="900760" y="528231"/>
                  </a:moveTo>
                  <a:lnTo>
                    <a:pt x="80987" y="1348828"/>
                  </a:lnTo>
                  <a:lnTo>
                    <a:pt x="142163" y="1348828"/>
                  </a:lnTo>
                  <a:lnTo>
                    <a:pt x="900760" y="589470"/>
                  </a:lnTo>
                  <a:lnTo>
                    <a:pt x="900760" y="528231"/>
                  </a:lnTo>
                  <a:close/>
                </a:path>
                <a:path w="901065" h="1349375">
                  <a:moveTo>
                    <a:pt x="900760" y="264109"/>
                  </a:moveTo>
                  <a:lnTo>
                    <a:pt x="0" y="1165783"/>
                  </a:lnTo>
                  <a:lnTo>
                    <a:pt x="0" y="1227010"/>
                  </a:lnTo>
                  <a:lnTo>
                    <a:pt x="900760" y="325335"/>
                  </a:lnTo>
                  <a:lnTo>
                    <a:pt x="900760" y="264109"/>
                  </a:lnTo>
                  <a:close/>
                </a:path>
                <a:path w="901065" h="1349375">
                  <a:moveTo>
                    <a:pt x="900760" y="0"/>
                  </a:moveTo>
                  <a:lnTo>
                    <a:pt x="0" y="901674"/>
                  </a:lnTo>
                  <a:lnTo>
                    <a:pt x="0" y="962914"/>
                  </a:lnTo>
                  <a:lnTo>
                    <a:pt x="900760" y="61239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A2B7DFC5-E2D1-FB7E-2927-50738F2D39EE}"/>
              </a:ext>
            </a:extLst>
          </p:cNvPr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3A2F3E2-40E8-35BE-36E3-F303996433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60186" y="1733984"/>
            <a:ext cx="336804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275" dirty="0">
                <a:latin typeface="Trebuchet MS"/>
                <a:cs typeface="Trebuchet MS"/>
              </a:rPr>
              <a:t>Discussion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66998" y="3161674"/>
            <a:ext cx="1221105" cy="3149600"/>
          </a:xfrm>
          <a:custGeom>
            <a:avLst/>
            <a:gdLst/>
            <a:ahLst/>
            <a:cxnLst/>
            <a:rect l="l" t="t" r="r" b="b"/>
            <a:pathLst>
              <a:path w="1221105" h="3149600">
                <a:moveTo>
                  <a:pt x="1221001" y="3149599"/>
                </a:moveTo>
                <a:lnTo>
                  <a:pt x="1211065" y="3149599"/>
                </a:lnTo>
                <a:lnTo>
                  <a:pt x="1123177" y="3124199"/>
                </a:lnTo>
                <a:lnTo>
                  <a:pt x="1080022" y="3098799"/>
                </a:lnTo>
                <a:lnTo>
                  <a:pt x="995384" y="3073399"/>
                </a:lnTo>
                <a:lnTo>
                  <a:pt x="953940" y="3047999"/>
                </a:lnTo>
                <a:lnTo>
                  <a:pt x="913105" y="3035299"/>
                </a:lnTo>
                <a:lnTo>
                  <a:pt x="872899" y="3009899"/>
                </a:lnTo>
                <a:lnTo>
                  <a:pt x="833340" y="2997199"/>
                </a:lnTo>
                <a:lnTo>
                  <a:pt x="794447" y="2971799"/>
                </a:lnTo>
                <a:lnTo>
                  <a:pt x="756241" y="2946399"/>
                </a:lnTo>
                <a:lnTo>
                  <a:pt x="718740" y="2920999"/>
                </a:lnTo>
                <a:lnTo>
                  <a:pt x="681963" y="2895599"/>
                </a:lnTo>
                <a:lnTo>
                  <a:pt x="645930" y="2870199"/>
                </a:lnTo>
                <a:lnTo>
                  <a:pt x="610660" y="2844799"/>
                </a:lnTo>
                <a:lnTo>
                  <a:pt x="576172" y="2806699"/>
                </a:lnTo>
                <a:lnTo>
                  <a:pt x="542485" y="2781299"/>
                </a:lnTo>
                <a:lnTo>
                  <a:pt x="509620" y="2755899"/>
                </a:lnTo>
                <a:lnTo>
                  <a:pt x="477594" y="2717799"/>
                </a:lnTo>
                <a:lnTo>
                  <a:pt x="446427" y="2692399"/>
                </a:lnTo>
                <a:lnTo>
                  <a:pt x="416139" y="2654299"/>
                </a:lnTo>
                <a:lnTo>
                  <a:pt x="386748" y="2628899"/>
                </a:lnTo>
                <a:lnTo>
                  <a:pt x="358274" y="2590799"/>
                </a:lnTo>
                <a:lnTo>
                  <a:pt x="330737" y="2552699"/>
                </a:lnTo>
                <a:lnTo>
                  <a:pt x="304154" y="2514599"/>
                </a:lnTo>
                <a:lnTo>
                  <a:pt x="278547" y="2476499"/>
                </a:lnTo>
                <a:lnTo>
                  <a:pt x="253933" y="2438399"/>
                </a:lnTo>
                <a:lnTo>
                  <a:pt x="230332" y="2400299"/>
                </a:lnTo>
                <a:lnTo>
                  <a:pt x="207764" y="2362199"/>
                </a:lnTo>
                <a:lnTo>
                  <a:pt x="186247" y="2324099"/>
                </a:lnTo>
                <a:lnTo>
                  <a:pt x="165801" y="2285999"/>
                </a:lnTo>
                <a:lnTo>
                  <a:pt x="146445" y="2247899"/>
                </a:lnTo>
                <a:lnTo>
                  <a:pt x="128198" y="2209799"/>
                </a:lnTo>
                <a:lnTo>
                  <a:pt x="111080" y="2158999"/>
                </a:lnTo>
                <a:lnTo>
                  <a:pt x="95110" y="2120899"/>
                </a:lnTo>
                <a:lnTo>
                  <a:pt x="80307" y="2070099"/>
                </a:lnTo>
                <a:lnTo>
                  <a:pt x="66690" y="2031999"/>
                </a:lnTo>
                <a:lnTo>
                  <a:pt x="54279" y="1993899"/>
                </a:lnTo>
                <a:lnTo>
                  <a:pt x="43092" y="1943099"/>
                </a:lnTo>
                <a:lnTo>
                  <a:pt x="33149" y="1892299"/>
                </a:lnTo>
                <a:lnTo>
                  <a:pt x="24470" y="1854199"/>
                </a:lnTo>
                <a:lnTo>
                  <a:pt x="17073" y="1803399"/>
                </a:lnTo>
                <a:lnTo>
                  <a:pt x="10978" y="1765299"/>
                </a:lnTo>
                <a:lnTo>
                  <a:pt x="6204" y="1714499"/>
                </a:lnTo>
                <a:lnTo>
                  <a:pt x="2770" y="1663699"/>
                </a:lnTo>
                <a:lnTo>
                  <a:pt x="695" y="1612899"/>
                </a:lnTo>
                <a:lnTo>
                  <a:pt x="0" y="1574799"/>
                </a:lnTo>
                <a:lnTo>
                  <a:pt x="695" y="1523999"/>
                </a:lnTo>
                <a:lnTo>
                  <a:pt x="2770" y="1473199"/>
                </a:lnTo>
                <a:lnTo>
                  <a:pt x="6204" y="1422399"/>
                </a:lnTo>
                <a:lnTo>
                  <a:pt x="10978" y="1384299"/>
                </a:lnTo>
                <a:lnTo>
                  <a:pt x="17073" y="1333499"/>
                </a:lnTo>
                <a:lnTo>
                  <a:pt x="24470" y="1282699"/>
                </a:lnTo>
                <a:lnTo>
                  <a:pt x="33149" y="1244599"/>
                </a:lnTo>
                <a:lnTo>
                  <a:pt x="43092" y="1193799"/>
                </a:lnTo>
                <a:lnTo>
                  <a:pt x="54279" y="1155699"/>
                </a:lnTo>
                <a:lnTo>
                  <a:pt x="66690" y="1104899"/>
                </a:lnTo>
                <a:lnTo>
                  <a:pt x="80307" y="1066799"/>
                </a:lnTo>
                <a:lnTo>
                  <a:pt x="95110" y="1015999"/>
                </a:lnTo>
                <a:lnTo>
                  <a:pt x="111080" y="977899"/>
                </a:lnTo>
                <a:lnTo>
                  <a:pt x="128198" y="939799"/>
                </a:lnTo>
                <a:lnTo>
                  <a:pt x="146445" y="901699"/>
                </a:lnTo>
                <a:lnTo>
                  <a:pt x="165801" y="850899"/>
                </a:lnTo>
                <a:lnTo>
                  <a:pt x="186247" y="812799"/>
                </a:lnTo>
                <a:lnTo>
                  <a:pt x="207764" y="774699"/>
                </a:lnTo>
                <a:lnTo>
                  <a:pt x="230332" y="736599"/>
                </a:lnTo>
                <a:lnTo>
                  <a:pt x="253933" y="698499"/>
                </a:lnTo>
                <a:lnTo>
                  <a:pt x="278547" y="660399"/>
                </a:lnTo>
                <a:lnTo>
                  <a:pt x="304154" y="622299"/>
                </a:lnTo>
                <a:lnTo>
                  <a:pt x="330737" y="584199"/>
                </a:lnTo>
                <a:lnTo>
                  <a:pt x="358274" y="558799"/>
                </a:lnTo>
                <a:lnTo>
                  <a:pt x="386748" y="520699"/>
                </a:lnTo>
                <a:lnTo>
                  <a:pt x="416139" y="482599"/>
                </a:lnTo>
                <a:lnTo>
                  <a:pt x="446427" y="457199"/>
                </a:lnTo>
                <a:lnTo>
                  <a:pt x="477594" y="419099"/>
                </a:lnTo>
                <a:lnTo>
                  <a:pt x="509620" y="393699"/>
                </a:lnTo>
                <a:lnTo>
                  <a:pt x="542485" y="355599"/>
                </a:lnTo>
                <a:lnTo>
                  <a:pt x="576172" y="330199"/>
                </a:lnTo>
                <a:lnTo>
                  <a:pt x="610660" y="304799"/>
                </a:lnTo>
                <a:lnTo>
                  <a:pt x="645930" y="266699"/>
                </a:lnTo>
                <a:lnTo>
                  <a:pt x="681963" y="241299"/>
                </a:lnTo>
                <a:lnTo>
                  <a:pt x="718740" y="215899"/>
                </a:lnTo>
                <a:lnTo>
                  <a:pt x="756241" y="190499"/>
                </a:lnTo>
                <a:lnTo>
                  <a:pt x="794447" y="177799"/>
                </a:lnTo>
                <a:lnTo>
                  <a:pt x="833340" y="152399"/>
                </a:lnTo>
                <a:lnTo>
                  <a:pt x="872899" y="126999"/>
                </a:lnTo>
                <a:lnTo>
                  <a:pt x="913105" y="101599"/>
                </a:lnTo>
                <a:lnTo>
                  <a:pt x="995384" y="76199"/>
                </a:lnTo>
                <a:lnTo>
                  <a:pt x="1037418" y="50799"/>
                </a:lnTo>
                <a:lnTo>
                  <a:pt x="1211065" y="0"/>
                </a:lnTo>
                <a:lnTo>
                  <a:pt x="1221001" y="0"/>
                </a:lnTo>
                <a:lnTo>
                  <a:pt x="1221001" y="12699"/>
                </a:lnTo>
                <a:lnTo>
                  <a:pt x="1202132" y="12699"/>
                </a:lnTo>
                <a:lnTo>
                  <a:pt x="1070575" y="50799"/>
                </a:lnTo>
                <a:lnTo>
                  <a:pt x="1027837" y="76199"/>
                </a:lnTo>
                <a:lnTo>
                  <a:pt x="944152" y="101599"/>
                </a:lnTo>
                <a:lnTo>
                  <a:pt x="903246" y="126999"/>
                </a:lnTo>
                <a:lnTo>
                  <a:pt x="862991" y="152399"/>
                </a:lnTo>
                <a:lnTo>
                  <a:pt x="823406" y="165099"/>
                </a:lnTo>
                <a:lnTo>
                  <a:pt x="784511" y="190499"/>
                </a:lnTo>
                <a:lnTo>
                  <a:pt x="746327" y="215899"/>
                </a:lnTo>
                <a:lnTo>
                  <a:pt x="708874" y="241299"/>
                </a:lnTo>
                <a:lnTo>
                  <a:pt x="672171" y="266699"/>
                </a:lnTo>
                <a:lnTo>
                  <a:pt x="636239" y="292099"/>
                </a:lnTo>
                <a:lnTo>
                  <a:pt x="601098" y="330199"/>
                </a:lnTo>
                <a:lnTo>
                  <a:pt x="566767" y="355599"/>
                </a:lnTo>
                <a:lnTo>
                  <a:pt x="533266" y="380999"/>
                </a:lnTo>
                <a:lnTo>
                  <a:pt x="500617" y="419099"/>
                </a:lnTo>
                <a:lnTo>
                  <a:pt x="468838" y="444499"/>
                </a:lnTo>
                <a:lnTo>
                  <a:pt x="437949" y="482599"/>
                </a:lnTo>
                <a:lnTo>
                  <a:pt x="407971" y="507999"/>
                </a:lnTo>
                <a:lnTo>
                  <a:pt x="378924" y="546099"/>
                </a:lnTo>
                <a:lnTo>
                  <a:pt x="350827" y="584199"/>
                </a:lnTo>
                <a:lnTo>
                  <a:pt x="323701" y="622299"/>
                </a:lnTo>
                <a:lnTo>
                  <a:pt x="297566" y="660399"/>
                </a:lnTo>
                <a:lnTo>
                  <a:pt x="272441" y="698499"/>
                </a:lnTo>
                <a:lnTo>
                  <a:pt x="248347" y="736599"/>
                </a:lnTo>
                <a:lnTo>
                  <a:pt x="225303" y="774699"/>
                </a:lnTo>
                <a:lnTo>
                  <a:pt x="203330" y="812799"/>
                </a:lnTo>
                <a:lnTo>
                  <a:pt x="182448" y="850899"/>
                </a:lnTo>
                <a:lnTo>
                  <a:pt x="162676" y="888999"/>
                </a:lnTo>
                <a:lnTo>
                  <a:pt x="144035" y="927099"/>
                </a:lnTo>
                <a:lnTo>
                  <a:pt x="126545" y="977899"/>
                </a:lnTo>
                <a:lnTo>
                  <a:pt x="110225" y="1015999"/>
                </a:lnTo>
                <a:lnTo>
                  <a:pt x="95096" y="1066799"/>
                </a:lnTo>
                <a:lnTo>
                  <a:pt x="81177" y="1104899"/>
                </a:lnTo>
                <a:lnTo>
                  <a:pt x="68489" y="1155699"/>
                </a:lnTo>
                <a:lnTo>
                  <a:pt x="57052" y="1193799"/>
                </a:lnTo>
                <a:lnTo>
                  <a:pt x="46885" y="1244599"/>
                </a:lnTo>
                <a:lnTo>
                  <a:pt x="38009" y="1282699"/>
                </a:lnTo>
                <a:lnTo>
                  <a:pt x="30444" y="1333499"/>
                </a:lnTo>
                <a:lnTo>
                  <a:pt x="24210" y="1384299"/>
                </a:lnTo>
                <a:lnTo>
                  <a:pt x="19326" y="1422399"/>
                </a:lnTo>
                <a:lnTo>
                  <a:pt x="15812" y="1473199"/>
                </a:lnTo>
                <a:lnTo>
                  <a:pt x="13690" y="1523999"/>
                </a:lnTo>
                <a:lnTo>
                  <a:pt x="12978" y="1574799"/>
                </a:lnTo>
                <a:lnTo>
                  <a:pt x="13690" y="1612899"/>
                </a:lnTo>
                <a:lnTo>
                  <a:pt x="15812" y="1663699"/>
                </a:lnTo>
                <a:lnTo>
                  <a:pt x="19326" y="1714499"/>
                </a:lnTo>
                <a:lnTo>
                  <a:pt x="24210" y="1765299"/>
                </a:lnTo>
                <a:lnTo>
                  <a:pt x="30444" y="1803399"/>
                </a:lnTo>
                <a:lnTo>
                  <a:pt x="38009" y="1854199"/>
                </a:lnTo>
                <a:lnTo>
                  <a:pt x="46885" y="1904999"/>
                </a:lnTo>
                <a:lnTo>
                  <a:pt x="57052" y="1943099"/>
                </a:lnTo>
                <a:lnTo>
                  <a:pt x="68489" y="1993899"/>
                </a:lnTo>
                <a:lnTo>
                  <a:pt x="81177" y="2031999"/>
                </a:lnTo>
                <a:lnTo>
                  <a:pt x="95096" y="2082799"/>
                </a:lnTo>
                <a:lnTo>
                  <a:pt x="110225" y="2120899"/>
                </a:lnTo>
                <a:lnTo>
                  <a:pt x="126545" y="2171699"/>
                </a:lnTo>
                <a:lnTo>
                  <a:pt x="144035" y="2209799"/>
                </a:lnTo>
                <a:lnTo>
                  <a:pt x="162676" y="2247899"/>
                </a:lnTo>
                <a:lnTo>
                  <a:pt x="182448" y="2285999"/>
                </a:lnTo>
                <a:lnTo>
                  <a:pt x="203330" y="2336799"/>
                </a:lnTo>
                <a:lnTo>
                  <a:pt x="225303" y="2374899"/>
                </a:lnTo>
                <a:lnTo>
                  <a:pt x="248347" y="2412999"/>
                </a:lnTo>
                <a:lnTo>
                  <a:pt x="272441" y="2451099"/>
                </a:lnTo>
                <a:lnTo>
                  <a:pt x="297566" y="2489199"/>
                </a:lnTo>
                <a:lnTo>
                  <a:pt x="323701" y="2527299"/>
                </a:lnTo>
                <a:lnTo>
                  <a:pt x="350827" y="2552699"/>
                </a:lnTo>
                <a:lnTo>
                  <a:pt x="378924" y="2590799"/>
                </a:lnTo>
                <a:lnTo>
                  <a:pt x="407971" y="2628899"/>
                </a:lnTo>
                <a:lnTo>
                  <a:pt x="437949" y="2666999"/>
                </a:lnTo>
                <a:lnTo>
                  <a:pt x="468838" y="2692399"/>
                </a:lnTo>
                <a:lnTo>
                  <a:pt x="500617" y="2730499"/>
                </a:lnTo>
                <a:lnTo>
                  <a:pt x="533266" y="2755899"/>
                </a:lnTo>
                <a:lnTo>
                  <a:pt x="566767" y="2781299"/>
                </a:lnTo>
                <a:lnTo>
                  <a:pt x="601098" y="2819399"/>
                </a:lnTo>
                <a:lnTo>
                  <a:pt x="636239" y="2844799"/>
                </a:lnTo>
                <a:lnTo>
                  <a:pt x="672171" y="2870199"/>
                </a:lnTo>
                <a:lnTo>
                  <a:pt x="708874" y="2895599"/>
                </a:lnTo>
                <a:lnTo>
                  <a:pt x="746327" y="2920999"/>
                </a:lnTo>
                <a:lnTo>
                  <a:pt x="784511" y="2946399"/>
                </a:lnTo>
                <a:lnTo>
                  <a:pt x="823406" y="2971799"/>
                </a:lnTo>
                <a:lnTo>
                  <a:pt x="862991" y="2997199"/>
                </a:lnTo>
                <a:lnTo>
                  <a:pt x="903246" y="3009899"/>
                </a:lnTo>
                <a:lnTo>
                  <a:pt x="944152" y="3035299"/>
                </a:lnTo>
                <a:lnTo>
                  <a:pt x="985689" y="3047999"/>
                </a:lnTo>
                <a:lnTo>
                  <a:pt x="1027837" y="3073399"/>
                </a:lnTo>
                <a:lnTo>
                  <a:pt x="1202132" y="3124199"/>
                </a:lnTo>
                <a:lnTo>
                  <a:pt x="1221001" y="3136899"/>
                </a:lnTo>
                <a:lnTo>
                  <a:pt x="1221001" y="3149599"/>
                </a:lnTo>
                <a:close/>
              </a:path>
              <a:path w="1221105" h="3149600">
                <a:moveTo>
                  <a:pt x="1221001" y="2806699"/>
                </a:moveTo>
                <a:lnTo>
                  <a:pt x="1205608" y="2793999"/>
                </a:lnTo>
                <a:lnTo>
                  <a:pt x="1119891" y="2768599"/>
                </a:lnTo>
                <a:lnTo>
                  <a:pt x="1078157" y="2743199"/>
                </a:lnTo>
                <a:lnTo>
                  <a:pt x="1037213" y="2730499"/>
                </a:lnTo>
                <a:lnTo>
                  <a:pt x="997092" y="2705099"/>
                </a:lnTo>
                <a:lnTo>
                  <a:pt x="957824" y="2679699"/>
                </a:lnTo>
                <a:lnTo>
                  <a:pt x="919441" y="2654299"/>
                </a:lnTo>
                <a:lnTo>
                  <a:pt x="881975" y="2628899"/>
                </a:lnTo>
                <a:lnTo>
                  <a:pt x="845455" y="2603499"/>
                </a:lnTo>
                <a:lnTo>
                  <a:pt x="809915" y="2578099"/>
                </a:lnTo>
                <a:lnTo>
                  <a:pt x="775385" y="2552699"/>
                </a:lnTo>
                <a:lnTo>
                  <a:pt x="741896" y="2514599"/>
                </a:lnTo>
                <a:lnTo>
                  <a:pt x="709480" y="2489199"/>
                </a:lnTo>
                <a:lnTo>
                  <a:pt x="678168" y="2451099"/>
                </a:lnTo>
                <a:lnTo>
                  <a:pt x="647992" y="2425699"/>
                </a:lnTo>
                <a:lnTo>
                  <a:pt x="618982" y="2387599"/>
                </a:lnTo>
                <a:lnTo>
                  <a:pt x="591170" y="2349499"/>
                </a:lnTo>
                <a:lnTo>
                  <a:pt x="564588" y="2311399"/>
                </a:lnTo>
                <a:lnTo>
                  <a:pt x="539266" y="2273299"/>
                </a:lnTo>
                <a:lnTo>
                  <a:pt x="515237" y="2235199"/>
                </a:lnTo>
                <a:lnTo>
                  <a:pt x="492530" y="2197099"/>
                </a:lnTo>
                <a:lnTo>
                  <a:pt x="471179" y="2158999"/>
                </a:lnTo>
                <a:lnTo>
                  <a:pt x="451213" y="2120899"/>
                </a:lnTo>
                <a:lnTo>
                  <a:pt x="432665" y="2070099"/>
                </a:lnTo>
                <a:lnTo>
                  <a:pt x="415565" y="2031999"/>
                </a:lnTo>
                <a:lnTo>
                  <a:pt x="399945" y="1993899"/>
                </a:lnTo>
                <a:lnTo>
                  <a:pt x="385836" y="1943099"/>
                </a:lnTo>
                <a:lnTo>
                  <a:pt x="373270" y="1904999"/>
                </a:lnTo>
                <a:lnTo>
                  <a:pt x="362278" y="1854199"/>
                </a:lnTo>
                <a:lnTo>
                  <a:pt x="352891" y="1803399"/>
                </a:lnTo>
                <a:lnTo>
                  <a:pt x="345140" y="1765299"/>
                </a:lnTo>
                <a:lnTo>
                  <a:pt x="339057" y="1714499"/>
                </a:lnTo>
                <a:lnTo>
                  <a:pt x="334674" y="1663699"/>
                </a:lnTo>
                <a:lnTo>
                  <a:pt x="332021" y="1612899"/>
                </a:lnTo>
                <a:lnTo>
                  <a:pt x="331129" y="1574799"/>
                </a:lnTo>
                <a:lnTo>
                  <a:pt x="332021" y="1523999"/>
                </a:lnTo>
                <a:lnTo>
                  <a:pt x="334674" y="1473199"/>
                </a:lnTo>
                <a:lnTo>
                  <a:pt x="339057" y="1422399"/>
                </a:lnTo>
                <a:lnTo>
                  <a:pt x="345140" y="1384299"/>
                </a:lnTo>
                <a:lnTo>
                  <a:pt x="352891" y="1333499"/>
                </a:lnTo>
                <a:lnTo>
                  <a:pt x="362278" y="1282699"/>
                </a:lnTo>
                <a:lnTo>
                  <a:pt x="373270" y="1244599"/>
                </a:lnTo>
                <a:lnTo>
                  <a:pt x="385836" y="1193799"/>
                </a:lnTo>
                <a:lnTo>
                  <a:pt x="399945" y="1155699"/>
                </a:lnTo>
                <a:lnTo>
                  <a:pt x="415565" y="1104899"/>
                </a:lnTo>
                <a:lnTo>
                  <a:pt x="432665" y="1066799"/>
                </a:lnTo>
                <a:lnTo>
                  <a:pt x="451213" y="1028699"/>
                </a:lnTo>
                <a:lnTo>
                  <a:pt x="471179" y="990599"/>
                </a:lnTo>
                <a:lnTo>
                  <a:pt x="492530" y="939799"/>
                </a:lnTo>
                <a:lnTo>
                  <a:pt x="515237" y="901699"/>
                </a:lnTo>
                <a:lnTo>
                  <a:pt x="539266" y="863599"/>
                </a:lnTo>
                <a:lnTo>
                  <a:pt x="564588" y="825499"/>
                </a:lnTo>
                <a:lnTo>
                  <a:pt x="591170" y="787399"/>
                </a:lnTo>
                <a:lnTo>
                  <a:pt x="618982" y="761999"/>
                </a:lnTo>
                <a:lnTo>
                  <a:pt x="647992" y="723899"/>
                </a:lnTo>
                <a:lnTo>
                  <a:pt x="678168" y="685799"/>
                </a:lnTo>
                <a:lnTo>
                  <a:pt x="709480" y="660399"/>
                </a:lnTo>
                <a:lnTo>
                  <a:pt x="741896" y="622299"/>
                </a:lnTo>
                <a:lnTo>
                  <a:pt x="775385" y="596899"/>
                </a:lnTo>
                <a:lnTo>
                  <a:pt x="809915" y="558799"/>
                </a:lnTo>
                <a:lnTo>
                  <a:pt x="845455" y="533399"/>
                </a:lnTo>
                <a:lnTo>
                  <a:pt x="881975" y="507999"/>
                </a:lnTo>
                <a:lnTo>
                  <a:pt x="919441" y="482599"/>
                </a:lnTo>
                <a:lnTo>
                  <a:pt x="957824" y="457199"/>
                </a:lnTo>
                <a:lnTo>
                  <a:pt x="997092" y="431799"/>
                </a:lnTo>
                <a:lnTo>
                  <a:pt x="1037213" y="419099"/>
                </a:lnTo>
                <a:lnTo>
                  <a:pt x="1078157" y="393699"/>
                </a:lnTo>
                <a:lnTo>
                  <a:pt x="1119891" y="380999"/>
                </a:lnTo>
                <a:lnTo>
                  <a:pt x="1162385" y="355599"/>
                </a:lnTo>
                <a:lnTo>
                  <a:pt x="1205608" y="342899"/>
                </a:lnTo>
                <a:lnTo>
                  <a:pt x="1221001" y="342899"/>
                </a:lnTo>
                <a:lnTo>
                  <a:pt x="1221001" y="355599"/>
                </a:lnTo>
                <a:lnTo>
                  <a:pt x="1214470" y="355599"/>
                </a:lnTo>
                <a:lnTo>
                  <a:pt x="1129200" y="380999"/>
                </a:lnTo>
                <a:lnTo>
                  <a:pt x="1087680" y="406399"/>
                </a:lnTo>
                <a:lnTo>
                  <a:pt x="1046944" y="419099"/>
                </a:lnTo>
                <a:lnTo>
                  <a:pt x="1007025" y="444499"/>
                </a:lnTo>
                <a:lnTo>
                  <a:pt x="967953" y="469899"/>
                </a:lnTo>
                <a:lnTo>
                  <a:pt x="929759" y="495299"/>
                </a:lnTo>
                <a:lnTo>
                  <a:pt x="892476" y="520699"/>
                </a:lnTo>
                <a:lnTo>
                  <a:pt x="856134" y="546099"/>
                </a:lnTo>
                <a:lnTo>
                  <a:pt x="820764" y="571499"/>
                </a:lnTo>
                <a:lnTo>
                  <a:pt x="786398" y="596899"/>
                </a:lnTo>
                <a:lnTo>
                  <a:pt x="753067" y="634999"/>
                </a:lnTo>
                <a:lnTo>
                  <a:pt x="720802" y="660399"/>
                </a:lnTo>
                <a:lnTo>
                  <a:pt x="689636" y="698499"/>
                </a:lnTo>
                <a:lnTo>
                  <a:pt x="659598" y="723899"/>
                </a:lnTo>
                <a:lnTo>
                  <a:pt x="630720" y="761999"/>
                </a:lnTo>
                <a:lnTo>
                  <a:pt x="603034" y="800099"/>
                </a:lnTo>
                <a:lnTo>
                  <a:pt x="576571" y="838199"/>
                </a:lnTo>
                <a:lnTo>
                  <a:pt x="551361" y="876299"/>
                </a:lnTo>
                <a:lnTo>
                  <a:pt x="527438" y="914399"/>
                </a:lnTo>
                <a:lnTo>
                  <a:pt x="504831" y="952499"/>
                </a:lnTo>
                <a:lnTo>
                  <a:pt x="483572" y="990599"/>
                </a:lnTo>
                <a:lnTo>
                  <a:pt x="463692" y="1028699"/>
                </a:lnTo>
                <a:lnTo>
                  <a:pt x="445223" y="1066799"/>
                </a:lnTo>
                <a:lnTo>
                  <a:pt x="428195" y="1117599"/>
                </a:lnTo>
                <a:lnTo>
                  <a:pt x="412641" y="1155699"/>
                </a:lnTo>
                <a:lnTo>
                  <a:pt x="398591" y="1193799"/>
                </a:lnTo>
                <a:lnTo>
                  <a:pt x="386077" y="1244599"/>
                </a:lnTo>
                <a:lnTo>
                  <a:pt x="375130" y="1295399"/>
                </a:lnTo>
                <a:lnTo>
                  <a:pt x="365781" y="1333499"/>
                </a:lnTo>
                <a:lnTo>
                  <a:pt x="358062" y="1384299"/>
                </a:lnTo>
                <a:lnTo>
                  <a:pt x="352004" y="1422399"/>
                </a:lnTo>
                <a:lnTo>
                  <a:pt x="347638" y="1473199"/>
                </a:lnTo>
                <a:lnTo>
                  <a:pt x="344995" y="1523999"/>
                </a:lnTo>
                <a:lnTo>
                  <a:pt x="344108" y="1574799"/>
                </a:lnTo>
                <a:lnTo>
                  <a:pt x="345193" y="1625599"/>
                </a:lnTo>
                <a:lnTo>
                  <a:pt x="348422" y="1676399"/>
                </a:lnTo>
                <a:lnTo>
                  <a:pt x="353751" y="1727199"/>
                </a:lnTo>
                <a:lnTo>
                  <a:pt x="361138" y="1777999"/>
                </a:lnTo>
                <a:lnTo>
                  <a:pt x="370540" y="1828799"/>
                </a:lnTo>
                <a:lnTo>
                  <a:pt x="381916" y="1879599"/>
                </a:lnTo>
                <a:lnTo>
                  <a:pt x="395222" y="1930399"/>
                </a:lnTo>
                <a:lnTo>
                  <a:pt x="410417" y="1981199"/>
                </a:lnTo>
                <a:lnTo>
                  <a:pt x="427457" y="2031999"/>
                </a:lnTo>
                <a:lnTo>
                  <a:pt x="446301" y="2070099"/>
                </a:lnTo>
                <a:lnTo>
                  <a:pt x="466905" y="2120899"/>
                </a:lnTo>
                <a:lnTo>
                  <a:pt x="489228" y="2158999"/>
                </a:lnTo>
                <a:lnTo>
                  <a:pt x="513226" y="2209799"/>
                </a:lnTo>
                <a:lnTo>
                  <a:pt x="540973" y="2209799"/>
                </a:lnTo>
                <a:lnTo>
                  <a:pt x="544419" y="2260599"/>
                </a:lnTo>
                <a:lnTo>
                  <a:pt x="570477" y="2298699"/>
                </a:lnTo>
                <a:lnTo>
                  <a:pt x="597919" y="2336799"/>
                </a:lnTo>
                <a:lnTo>
                  <a:pt x="626711" y="2374899"/>
                </a:lnTo>
                <a:lnTo>
                  <a:pt x="656814" y="2412999"/>
                </a:lnTo>
                <a:lnTo>
                  <a:pt x="688194" y="2438399"/>
                </a:lnTo>
                <a:lnTo>
                  <a:pt x="720815" y="2476499"/>
                </a:lnTo>
                <a:lnTo>
                  <a:pt x="754640" y="2514599"/>
                </a:lnTo>
                <a:lnTo>
                  <a:pt x="789634" y="2539999"/>
                </a:lnTo>
                <a:lnTo>
                  <a:pt x="825761" y="2578099"/>
                </a:lnTo>
                <a:lnTo>
                  <a:pt x="862985" y="2603499"/>
                </a:lnTo>
                <a:lnTo>
                  <a:pt x="901269" y="2628899"/>
                </a:lnTo>
                <a:lnTo>
                  <a:pt x="940579" y="2654299"/>
                </a:lnTo>
                <a:lnTo>
                  <a:pt x="980877" y="2679699"/>
                </a:lnTo>
                <a:lnTo>
                  <a:pt x="1022128" y="2705099"/>
                </a:lnTo>
                <a:lnTo>
                  <a:pt x="1064297" y="2730499"/>
                </a:lnTo>
                <a:lnTo>
                  <a:pt x="1107347" y="2743199"/>
                </a:lnTo>
                <a:lnTo>
                  <a:pt x="1151242" y="2768599"/>
                </a:lnTo>
                <a:lnTo>
                  <a:pt x="1195946" y="2781299"/>
                </a:lnTo>
                <a:lnTo>
                  <a:pt x="1221001" y="2793999"/>
                </a:lnTo>
                <a:lnTo>
                  <a:pt x="1221001" y="2806699"/>
                </a:lnTo>
                <a:close/>
              </a:path>
              <a:path w="1221105" h="3149600">
                <a:moveTo>
                  <a:pt x="540973" y="2209799"/>
                </a:moveTo>
                <a:lnTo>
                  <a:pt x="513226" y="2209799"/>
                </a:lnTo>
                <a:lnTo>
                  <a:pt x="788750" y="2044699"/>
                </a:lnTo>
                <a:lnTo>
                  <a:pt x="765656" y="2006599"/>
                </a:lnTo>
                <a:lnTo>
                  <a:pt x="744697" y="1955799"/>
                </a:lnTo>
                <a:lnTo>
                  <a:pt x="725943" y="1917699"/>
                </a:lnTo>
                <a:lnTo>
                  <a:pt x="709464" y="1866899"/>
                </a:lnTo>
                <a:lnTo>
                  <a:pt x="695328" y="1816099"/>
                </a:lnTo>
                <a:lnTo>
                  <a:pt x="683607" y="1777999"/>
                </a:lnTo>
                <a:lnTo>
                  <a:pt x="674369" y="1727199"/>
                </a:lnTo>
                <a:lnTo>
                  <a:pt x="667684" y="1676399"/>
                </a:lnTo>
                <a:lnTo>
                  <a:pt x="663622" y="1625599"/>
                </a:lnTo>
                <a:lnTo>
                  <a:pt x="662253" y="1574799"/>
                </a:lnTo>
                <a:lnTo>
                  <a:pt x="663438" y="1523999"/>
                </a:lnTo>
                <a:lnTo>
                  <a:pt x="666956" y="1473199"/>
                </a:lnTo>
                <a:lnTo>
                  <a:pt x="672752" y="1422399"/>
                </a:lnTo>
                <a:lnTo>
                  <a:pt x="680768" y="1384299"/>
                </a:lnTo>
                <a:lnTo>
                  <a:pt x="690951" y="1333499"/>
                </a:lnTo>
                <a:lnTo>
                  <a:pt x="703243" y="1295399"/>
                </a:lnTo>
                <a:lnTo>
                  <a:pt x="717590" y="1244599"/>
                </a:lnTo>
                <a:lnTo>
                  <a:pt x="733934" y="1206499"/>
                </a:lnTo>
                <a:lnTo>
                  <a:pt x="752221" y="1168399"/>
                </a:lnTo>
                <a:lnTo>
                  <a:pt x="772395" y="1117599"/>
                </a:lnTo>
                <a:lnTo>
                  <a:pt x="794399" y="1079499"/>
                </a:lnTo>
                <a:lnTo>
                  <a:pt x="818179" y="1041399"/>
                </a:lnTo>
                <a:lnTo>
                  <a:pt x="843678" y="1003299"/>
                </a:lnTo>
                <a:lnTo>
                  <a:pt x="870840" y="965199"/>
                </a:lnTo>
                <a:lnTo>
                  <a:pt x="899610" y="939799"/>
                </a:lnTo>
                <a:lnTo>
                  <a:pt x="929932" y="901699"/>
                </a:lnTo>
                <a:lnTo>
                  <a:pt x="961750" y="876299"/>
                </a:lnTo>
                <a:lnTo>
                  <a:pt x="995008" y="838199"/>
                </a:lnTo>
                <a:lnTo>
                  <a:pt x="1029650" y="812799"/>
                </a:lnTo>
                <a:lnTo>
                  <a:pt x="1065622" y="787399"/>
                </a:lnTo>
                <a:lnTo>
                  <a:pt x="1102866" y="761999"/>
                </a:lnTo>
                <a:lnTo>
                  <a:pt x="1141327" y="736599"/>
                </a:lnTo>
                <a:lnTo>
                  <a:pt x="1180949" y="711199"/>
                </a:lnTo>
                <a:lnTo>
                  <a:pt x="1221001" y="698499"/>
                </a:lnTo>
                <a:lnTo>
                  <a:pt x="1221001" y="711199"/>
                </a:lnTo>
                <a:lnTo>
                  <a:pt x="1186964" y="723899"/>
                </a:lnTo>
                <a:lnTo>
                  <a:pt x="1147874" y="749299"/>
                </a:lnTo>
                <a:lnTo>
                  <a:pt x="1109929" y="774699"/>
                </a:lnTo>
                <a:lnTo>
                  <a:pt x="1073185" y="800099"/>
                </a:lnTo>
                <a:lnTo>
                  <a:pt x="1037697" y="825499"/>
                </a:lnTo>
                <a:lnTo>
                  <a:pt x="1003519" y="850899"/>
                </a:lnTo>
                <a:lnTo>
                  <a:pt x="970708" y="876299"/>
                </a:lnTo>
                <a:lnTo>
                  <a:pt x="939317" y="914399"/>
                </a:lnTo>
                <a:lnTo>
                  <a:pt x="909402" y="939799"/>
                </a:lnTo>
                <a:lnTo>
                  <a:pt x="881019" y="977899"/>
                </a:lnTo>
                <a:lnTo>
                  <a:pt x="854221" y="1015999"/>
                </a:lnTo>
                <a:lnTo>
                  <a:pt x="829064" y="1054099"/>
                </a:lnTo>
                <a:lnTo>
                  <a:pt x="805604" y="1092199"/>
                </a:lnTo>
                <a:lnTo>
                  <a:pt x="783895" y="1130299"/>
                </a:lnTo>
                <a:lnTo>
                  <a:pt x="763992" y="1168399"/>
                </a:lnTo>
                <a:lnTo>
                  <a:pt x="745950" y="1206499"/>
                </a:lnTo>
                <a:lnTo>
                  <a:pt x="729825" y="1257299"/>
                </a:lnTo>
                <a:lnTo>
                  <a:pt x="715671" y="1295399"/>
                </a:lnTo>
                <a:lnTo>
                  <a:pt x="703544" y="1333499"/>
                </a:lnTo>
                <a:lnTo>
                  <a:pt x="693498" y="1384299"/>
                </a:lnTo>
                <a:lnTo>
                  <a:pt x="685589" y="1435099"/>
                </a:lnTo>
                <a:lnTo>
                  <a:pt x="679871" y="1473199"/>
                </a:lnTo>
                <a:lnTo>
                  <a:pt x="676400" y="1523999"/>
                </a:lnTo>
                <a:lnTo>
                  <a:pt x="675231" y="1574799"/>
                </a:lnTo>
                <a:lnTo>
                  <a:pt x="676400" y="1612899"/>
                </a:lnTo>
                <a:lnTo>
                  <a:pt x="679871" y="1663699"/>
                </a:lnTo>
                <a:lnTo>
                  <a:pt x="685589" y="1714499"/>
                </a:lnTo>
                <a:lnTo>
                  <a:pt x="693498" y="1752599"/>
                </a:lnTo>
                <a:lnTo>
                  <a:pt x="703544" y="1803399"/>
                </a:lnTo>
                <a:lnTo>
                  <a:pt x="715671" y="1841499"/>
                </a:lnTo>
                <a:lnTo>
                  <a:pt x="729825" y="1892299"/>
                </a:lnTo>
                <a:lnTo>
                  <a:pt x="745950" y="1930399"/>
                </a:lnTo>
                <a:lnTo>
                  <a:pt x="763992" y="1968499"/>
                </a:lnTo>
                <a:lnTo>
                  <a:pt x="783895" y="2006599"/>
                </a:lnTo>
                <a:lnTo>
                  <a:pt x="805604" y="2057399"/>
                </a:lnTo>
                <a:lnTo>
                  <a:pt x="795285" y="2057399"/>
                </a:lnTo>
                <a:lnTo>
                  <a:pt x="540973" y="2209799"/>
                </a:lnTo>
                <a:close/>
              </a:path>
              <a:path w="1221105" h="3149600">
                <a:moveTo>
                  <a:pt x="1221001" y="2451099"/>
                </a:moveTo>
                <a:lnTo>
                  <a:pt x="1204746" y="2438399"/>
                </a:lnTo>
                <a:lnTo>
                  <a:pt x="1162650" y="2412999"/>
                </a:lnTo>
                <a:lnTo>
                  <a:pt x="1121791" y="2387599"/>
                </a:lnTo>
                <a:lnTo>
                  <a:pt x="1082233" y="2362199"/>
                </a:lnTo>
                <a:lnTo>
                  <a:pt x="1044040" y="2336799"/>
                </a:lnTo>
                <a:lnTo>
                  <a:pt x="1007276" y="2311399"/>
                </a:lnTo>
                <a:lnTo>
                  <a:pt x="972004" y="2273299"/>
                </a:lnTo>
                <a:lnTo>
                  <a:pt x="938288" y="2247899"/>
                </a:lnTo>
                <a:lnTo>
                  <a:pt x="906192" y="2209799"/>
                </a:lnTo>
                <a:lnTo>
                  <a:pt x="875780" y="2171699"/>
                </a:lnTo>
                <a:lnTo>
                  <a:pt x="847116" y="2133599"/>
                </a:lnTo>
                <a:lnTo>
                  <a:pt x="820263" y="2095499"/>
                </a:lnTo>
                <a:lnTo>
                  <a:pt x="795285" y="2057399"/>
                </a:lnTo>
                <a:lnTo>
                  <a:pt x="805604" y="2057399"/>
                </a:lnTo>
                <a:lnTo>
                  <a:pt x="829064" y="2095499"/>
                </a:lnTo>
                <a:lnTo>
                  <a:pt x="854221" y="2120899"/>
                </a:lnTo>
                <a:lnTo>
                  <a:pt x="881019" y="2158999"/>
                </a:lnTo>
                <a:lnTo>
                  <a:pt x="909402" y="2197099"/>
                </a:lnTo>
                <a:lnTo>
                  <a:pt x="939317" y="2222499"/>
                </a:lnTo>
                <a:lnTo>
                  <a:pt x="970708" y="2260599"/>
                </a:lnTo>
                <a:lnTo>
                  <a:pt x="1003519" y="2285999"/>
                </a:lnTo>
                <a:lnTo>
                  <a:pt x="1037697" y="2324099"/>
                </a:lnTo>
                <a:lnTo>
                  <a:pt x="1073185" y="2349499"/>
                </a:lnTo>
                <a:lnTo>
                  <a:pt x="1109929" y="2374899"/>
                </a:lnTo>
                <a:lnTo>
                  <a:pt x="1147874" y="2387599"/>
                </a:lnTo>
                <a:lnTo>
                  <a:pt x="1186964" y="2412999"/>
                </a:lnTo>
                <a:lnTo>
                  <a:pt x="1221001" y="2438399"/>
                </a:lnTo>
                <a:lnTo>
                  <a:pt x="1221001" y="2451099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sp>
          <p:nvSpPr>
            <p:cNvPr id="8" name="object 8"/>
            <p:cNvSpPr/>
            <p:nvPr/>
          </p:nvSpPr>
          <p:spPr>
            <a:xfrm>
              <a:off x="14013755" y="0"/>
              <a:ext cx="4274820" cy="1257935"/>
            </a:xfrm>
            <a:custGeom>
              <a:avLst/>
              <a:gdLst/>
              <a:ahLst/>
              <a:cxnLst/>
              <a:rect l="l" t="t" r="r" b="b"/>
              <a:pathLst>
                <a:path w="4274819" h="1257935">
                  <a:moveTo>
                    <a:pt x="4274244" y="1257629"/>
                  </a:moveTo>
                  <a:lnTo>
                    <a:pt x="571499" y="1257629"/>
                  </a:lnTo>
                  <a:lnTo>
                    <a:pt x="524628" y="1255735"/>
                  </a:lnTo>
                  <a:lnTo>
                    <a:pt x="478799" y="1250149"/>
                  </a:lnTo>
                  <a:lnTo>
                    <a:pt x="434161" y="1241020"/>
                  </a:lnTo>
                  <a:lnTo>
                    <a:pt x="390861" y="1228494"/>
                  </a:lnTo>
                  <a:lnTo>
                    <a:pt x="349046" y="1212718"/>
                  </a:lnTo>
                  <a:lnTo>
                    <a:pt x="308862" y="1193840"/>
                  </a:lnTo>
                  <a:lnTo>
                    <a:pt x="270458" y="1172006"/>
                  </a:lnTo>
                  <a:lnTo>
                    <a:pt x="233979" y="1147363"/>
                  </a:lnTo>
                  <a:lnTo>
                    <a:pt x="199573" y="1120059"/>
                  </a:lnTo>
                  <a:lnTo>
                    <a:pt x="167388" y="1090241"/>
                  </a:lnTo>
                  <a:lnTo>
                    <a:pt x="137570" y="1058055"/>
                  </a:lnTo>
                  <a:lnTo>
                    <a:pt x="110266" y="1023650"/>
                  </a:lnTo>
                  <a:lnTo>
                    <a:pt x="85623" y="987171"/>
                  </a:lnTo>
                  <a:lnTo>
                    <a:pt x="63789" y="948767"/>
                  </a:lnTo>
                  <a:lnTo>
                    <a:pt x="44911" y="908583"/>
                  </a:lnTo>
                  <a:lnTo>
                    <a:pt x="29135" y="866768"/>
                  </a:lnTo>
                  <a:lnTo>
                    <a:pt x="16609" y="823467"/>
                  </a:lnTo>
                  <a:lnTo>
                    <a:pt x="7479" y="778830"/>
                  </a:lnTo>
                  <a:lnTo>
                    <a:pt x="1894" y="733001"/>
                  </a:lnTo>
                  <a:lnTo>
                    <a:pt x="0" y="686129"/>
                  </a:lnTo>
                  <a:lnTo>
                    <a:pt x="0" y="0"/>
                  </a:lnTo>
                  <a:lnTo>
                    <a:pt x="4274244" y="0"/>
                  </a:lnTo>
                  <a:lnTo>
                    <a:pt x="4274244" y="12576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2516" y="9761"/>
              <a:ext cx="1091653" cy="109165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99476" y="407502"/>
              <a:ext cx="303237" cy="30323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5571083" y="156397"/>
            <a:ext cx="835025" cy="94106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3340"/>
              </a:lnSpc>
              <a:spcBef>
                <a:spcPts val="645"/>
              </a:spcBef>
            </a:pPr>
            <a:r>
              <a:rPr sz="3200" b="1" spc="-25" dirty="0">
                <a:latin typeface="Trebuchet MS"/>
                <a:cs typeface="Trebuchet MS"/>
              </a:rPr>
              <a:t>FIC </a:t>
            </a:r>
            <a:r>
              <a:rPr sz="3200" b="1" spc="-320" dirty="0">
                <a:latin typeface="Trebuchet MS"/>
                <a:cs typeface="Trebuchet MS"/>
              </a:rPr>
              <a:t>2025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459880" y="92366"/>
            <a:ext cx="1828119" cy="933450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0" y="8012576"/>
            <a:ext cx="901065" cy="1400175"/>
            <a:chOff x="0" y="8012576"/>
            <a:chExt cx="901065" cy="1400175"/>
          </a:xfrm>
        </p:grpSpPr>
        <p:sp>
          <p:nvSpPr>
            <p:cNvPr id="16" name="object 16"/>
            <p:cNvSpPr/>
            <p:nvPr/>
          </p:nvSpPr>
          <p:spPr>
            <a:xfrm>
              <a:off x="0" y="8012582"/>
              <a:ext cx="658495" cy="659130"/>
            </a:xfrm>
            <a:custGeom>
              <a:avLst/>
              <a:gdLst/>
              <a:ahLst/>
              <a:cxnLst/>
              <a:rect l="l" t="t" r="r" b="b"/>
              <a:pathLst>
                <a:path w="658495" h="659129">
                  <a:moveTo>
                    <a:pt x="130238" y="0"/>
                  </a:moveTo>
                  <a:lnTo>
                    <a:pt x="69075" y="0"/>
                  </a:lnTo>
                  <a:lnTo>
                    <a:pt x="0" y="69151"/>
                  </a:lnTo>
                  <a:lnTo>
                    <a:pt x="0" y="130378"/>
                  </a:lnTo>
                  <a:lnTo>
                    <a:pt x="130238" y="0"/>
                  </a:lnTo>
                  <a:close/>
                </a:path>
                <a:path w="658495" h="659129">
                  <a:moveTo>
                    <a:pt x="394093" y="0"/>
                  </a:moveTo>
                  <a:lnTo>
                    <a:pt x="332930" y="0"/>
                  </a:lnTo>
                  <a:lnTo>
                    <a:pt x="0" y="333273"/>
                  </a:lnTo>
                  <a:lnTo>
                    <a:pt x="0" y="394500"/>
                  </a:lnTo>
                  <a:lnTo>
                    <a:pt x="394093" y="0"/>
                  </a:lnTo>
                  <a:close/>
                </a:path>
                <a:path w="658495" h="659129">
                  <a:moveTo>
                    <a:pt x="657948" y="0"/>
                  </a:moveTo>
                  <a:lnTo>
                    <a:pt x="596773" y="0"/>
                  </a:lnTo>
                  <a:lnTo>
                    <a:pt x="0" y="597382"/>
                  </a:lnTo>
                  <a:lnTo>
                    <a:pt x="0" y="658622"/>
                  </a:lnTo>
                  <a:lnTo>
                    <a:pt x="65794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8012582"/>
              <a:ext cx="749935" cy="750570"/>
            </a:xfrm>
            <a:custGeom>
              <a:avLst/>
              <a:gdLst/>
              <a:ahLst/>
              <a:cxnLst/>
              <a:rect l="l" t="t" r="r" b="b"/>
              <a:pathLst>
                <a:path w="749935" h="750570">
                  <a:moveTo>
                    <a:pt x="221996" y="0"/>
                  </a:moveTo>
                  <a:lnTo>
                    <a:pt x="160820" y="0"/>
                  </a:lnTo>
                  <a:lnTo>
                    <a:pt x="0" y="160997"/>
                  </a:lnTo>
                  <a:lnTo>
                    <a:pt x="0" y="222224"/>
                  </a:lnTo>
                  <a:lnTo>
                    <a:pt x="221996" y="0"/>
                  </a:lnTo>
                  <a:close/>
                </a:path>
                <a:path w="749935" h="750570">
                  <a:moveTo>
                    <a:pt x="485825" y="0"/>
                  </a:moveTo>
                  <a:lnTo>
                    <a:pt x="424662" y="0"/>
                  </a:lnTo>
                  <a:lnTo>
                    <a:pt x="0" y="425094"/>
                  </a:lnTo>
                  <a:lnTo>
                    <a:pt x="0" y="486333"/>
                  </a:lnTo>
                  <a:lnTo>
                    <a:pt x="485825" y="0"/>
                  </a:lnTo>
                  <a:close/>
                </a:path>
                <a:path w="749935" h="750570">
                  <a:moveTo>
                    <a:pt x="749693" y="0"/>
                  </a:moveTo>
                  <a:lnTo>
                    <a:pt x="688517" y="0"/>
                  </a:lnTo>
                  <a:lnTo>
                    <a:pt x="0" y="689229"/>
                  </a:lnTo>
                  <a:lnTo>
                    <a:pt x="0" y="750455"/>
                  </a:lnTo>
                  <a:lnTo>
                    <a:pt x="749693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8012582"/>
              <a:ext cx="901065" cy="1400175"/>
            </a:xfrm>
            <a:custGeom>
              <a:avLst/>
              <a:gdLst/>
              <a:ahLst/>
              <a:cxnLst/>
              <a:rect l="l" t="t" r="r" b="b"/>
              <a:pathLst>
                <a:path w="901065" h="1400175">
                  <a:moveTo>
                    <a:pt x="900760" y="1279918"/>
                  </a:moveTo>
                  <a:lnTo>
                    <a:pt x="780821" y="1399971"/>
                  </a:lnTo>
                  <a:lnTo>
                    <a:pt x="841997" y="1399971"/>
                  </a:lnTo>
                  <a:lnTo>
                    <a:pt x="900760" y="1341145"/>
                  </a:lnTo>
                  <a:lnTo>
                    <a:pt x="900760" y="1279918"/>
                  </a:lnTo>
                  <a:close/>
                </a:path>
                <a:path w="901065" h="1400175">
                  <a:moveTo>
                    <a:pt x="900760" y="1015784"/>
                  </a:moveTo>
                  <a:lnTo>
                    <a:pt x="516953" y="1399971"/>
                  </a:lnTo>
                  <a:lnTo>
                    <a:pt x="578129" y="1399971"/>
                  </a:lnTo>
                  <a:lnTo>
                    <a:pt x="900760" y="1077010"/>
                  </a:lnTo>
                  <a:lnTo>
                    <a:pt x="900760" y="1015784"/>
                  </a:lnTo>
                  <a:close/>
                </a:path>
                <a:path w="901065" h="1400175">
                  <a:moveTo>
                    <a:pt x="900760" y="751662"/>
                  </a:moveTo>
                  <a:lnTo>
                    <a:pt x="253098" y="1399971"/>
                  </a:lnTo>
                  <a:lnTo>
                    <a:pt x="314274" y="1399971"/>
                  </a:lnTo>
                  <a:lnTo>
                    <a:pt x="900760" y="812888"/>
                  </a:lnTo>
                  <a:lnTo>
                    <a:pt x="900760" y="751662"/>
                  </a:lnTo>
                  <a:close/>
                </a:path>
                <a:path w="901065" h="1400175">
                  <a:moveTo>
                    <a:pt x="900760" y="487553"/>
                  </a:moveTo>
                  <a:lnTo>
                    <a:pt x="0" y="1389227"/>
                  </a:lnTo>
                  <a:lnTo>
                    <a:pt x="0" y="1399971"/>
                  </a:lnTo>
                  <a:lnTo>
                    <a:pt x="50431" y="1399971"/>
                  </a:lnTo>
                  <a:lnTo>
                    <a:pt x="900760" y="548792"/>
                  </a:lnTo>
                  <a:lnTo>
                    <a:pt x="900760" y="487553"/>
                  </a:lnTo>
                  <a:close/>
                </a:path>
                <a:path w="901065" h="1400175">
                  <a:moveTo>
                    <a:pt x="900760" y="223405"/>
                  </a:moveTo>
                  <a:lnTo>
                    <a:pt x="0" y="1125093"/>
                  </a:lnTo>
                  <a:lnTo>
                    <a:pt x="0" y="1186319"/>
                  </a:lnTo>
                  <a:lnTo>
                    <a:pt x="900760" y="284645"/>
                  </a:lnTo>
                  <a:lnTo>
                    <a:pt x="900760" y="223405"/>
                  </a:lnTo>
                  <a:close/>
                </a:path>
                <a:path w="901065" h="1400175">
                  <a:moveTo>
                    <a:pt x="900760" y="0"/>
                  </a:moveTo>
                  <a:lnTo>
                    <a:pt x="860094" y="0"/>
                  </a:lnTo>
                  <a:lnTo>
                    <a:pt x="0" y="860971"/>
                  </a:lnTo>
                  <a:lnTo>
                    <a:pt x="0" y="922210"/>
                  </a:lnTo>
                  <a:lnTo>
                    <a:pt x="900760" y="20523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8063725"/>
              <a:ext cx="901065" cy="1349375"/>
            </a:xfrm>
            <a:custGeom>
              <a:avLst/>
              <a:gdLst/>
              <a:ahLst/>
              <a:cxnLst/>
              <a:rect l="l" t="t" r="r" b="b"/>
              <a:pathLst>
                <a:path w="901065" h="1349375">
                  <a:moveTo>
                    <a:pt x="900760" y="1320596"/>
                  </a:moveTo>
                  <a:lnTo>
                    <a:pt x="872553" y="1348828"/>
                  </a:lnTo>
                  <a:lnTo>
                    <a:pt x="900760" y="1348828"/>
                  </a:lnTo>
                  <a:lnTo>
                    <a:pt x="900760" y="1320596"/>
                  </a:lnTo>
                  <a:close/>
                </a:path>
                <a:path w="901065" h="1349375">
                  <a:moveTo>
                    <a:pt x="900760" y="1056474"/>
                  </a:moveTo>
                  <a:lnTo>
                    <a:pt x="608698" y="1348828"/>
                  </a:lnTo>
                  <a:lnTo>
                    <a:pt x="669861" y="1348828"/>
                  </a:lnTo>
                  <a:lnTo>
                    <a:pt x="900760" y="1117701"/>
                  </a:lnTo>
                  <a:lnTo>
                    <a:pt x="900760" y="1056474"/>
                  </a:lnTo>
                  <a:close/>
                </a:path>
                <a:path w="901065" h="1349375">
                  <a:moveTo>
                    <a:pt x="900760" y="792365"/>
                  </a:moveTo>
                  <a:lnTo>
                    <a:pt x="344855" y="1348828"/>
                  </a:lnTo>
                  <a:lnTo>
                    <a:pt x="406019" y="1348828"/>
                  </a:lnTo>
                  <a:lnTo>
                    <a:pt x="900760" y="853592"/>
                  </a:lnTo>
                  <a:lnTo>
                    <a:pt x="900760" y="792365"/>
                  </a:lnTo>
                  <a:close/>
                </a:path>
                <a:path w="901065" h="1349375">
                  <a:moveTo>
                    <a:pt x="900760" y="528231"/>
                  </a:moveTo>
                  <a:lnTo>
                    <a:pt x="80987" y="1348828"/>
                  </a:lnTo>
                  <a:lnTo>
                    <a:pt x="142163" y="1348828"/>
                  </a:lnTo>
                  <a:lnTo>
                    <a:pt x="900760" y="589470"/>
                  </a:lnTo>
                  <a:lnTo>
                    <a:pt x="900760" y="528231"/>
                  </a:lnTo>
                  <a:close/>
                </a:path>
                <a:path w="901065" h="1349375">
                  <a:moveTo>
                    <a:pt x="900760" y="264109"/>
                  </a:moveTo>
                  <a:lnTo>
                    <a:pt x="0" y="1165783"/>
                  </a:lnTo>
                  <a:lnTo>
                    <a:pt x="0" y="1227010"/>
                  </a:lnTo>
                  <a:lnTo>
                    <a:pt x="900760" y="325335"/>
                  </a:lnTo>
                  <a:lnTo>
                    <a:pt x="900760" y="264109"/>
                  </a:lnTo>
                  <a:close/>
                </a:path>
                <a:path w="901065" h="1349375">
                  <a:moveTo>
                    <a:pt x="900760" y="0"/>
                  </a:moveTo>
                  <a:lnTo>
                    <a:pt x="0" y="901674"/>
                  </a:lnTo>
                  <a:lnTo>
                    <a:pt x="0" y="962914"/>
                  </a:lnTo>
                  <a:lnTo>
                    <a:pt x="900760" y="61239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B6282A04-7AC5-81CE-4508-0113A85F6608}"/>
              </a:ext>
            </a:extLst>
          </p:cNvPr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BB01ACC-FF6A-EAC5-C5BF-F26DF72A13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09513" y="1733984"/>
            <a:ext cx="346900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355" dirty="0">
                <a:latin typeface="Trebuchet MS"/>
                <a:cs typeface="Trebuchet MS"/>
              </a:rPr>
              <a:t>Conclusion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66998" y="3161674"/>
            <a:ext cx="1221105" cy="3149600"/>
          </a:xfrm>
          <a:custGeom>
            <a:avLst/>
            <a:gdLst/>
            <a:ahLst/>
            <a:cxnLst/>
            <a:rect l="l" t="t" r="r" b="b"/>
            <a:pathLst>
              <a:path w="1221105" h="3149600">
                <a:moveTo>
                  <a:pt x="1221001" y="3149599"/>
                </a:moveTo>
                <a:lnTo>
                  <a:pt x="1211065" y="3149599"/>
                </a:lnTo>
                <a:lnTo>
                  <a:pt x="1123177" y="3124199"/>
                </a:lnTo>
                <a:lnTo>
                  <a:pt x="1080022" y="3098799"/>
                </a:lnTo>
                <a:lnTo>
                  <a:pt x="995384" y="3073399"/>
                </a:lnTo>
                <a:lnTo>
                  <a:pt x="953940" y="3047999"/>
                </a:lnTo>
                <a:lnTo>
                  <a:pt x="913105" y="3035299"/>
                </a:lnTo>
                <a:lnTo>
                  <a:pt x="872899" y="3009899"/>
                </a:lnTo>
                <a:lnTo>
                  <a:pt x="833340" y="2997199"/>
                </a:lnTo>
                <a:lnTo>
                  <a:pt x="794447" y="2971799"/>
                </a:lnTo>
                <a:lnTo>
                  <a:pt x="756241" y="2946399"/>
                </a:lnTo>
                <a:lnTo>
                  <a:pt x="718740" y="2920999"/>
                </a:lnTo>
                <a:lnTo>
                  <a:pt x="681963" y="2895599"/>
                </a:lnTo>
                <a:lnTo>
                  <a:pt x="645930" y="2870199"/>
                </a:lnTo>
                <a:lnTo>
                  <a:pt x="610660" y="2844799"/>
                </a:lnTo>
                <a:lnTo>
                  <a:pt x="576172" y="2806699"/>
                </a:lnTo>
                <a:lnTo>
                  <a:pt x="542485" y="2781299"/>
                </a:lnTo>
                <a:lnTo>
                  <a:pt x="509620" y="2755899"/>
                </a:lnTo>
                <a:lnTo>
                  <a:pt x="477594" y="2717799"/>
                </a:lnTo>
                <a:lnTo>
                  <a:pt x="446427" y="2692399"/>
                </a:lnTo>
                <a:lnTo>
                  <a:pt x="416139" y="2654299"/>
                </a:lnTo>
                <a:lnTo>
                  <a:pt x="386748" y="2628899"/>
                </a:lnTo>
                <a:lnTo>
                  <a:pt x="358274" y="2590799"/>
                </a:lnTo>
                <a:lnTo>
                  <a:pt x="330737" y="2552699"/>
                </a:lnTo>
                <a:lnTo>
                  <a:pt x="304154" y="2514599"/>
                </a:lnTo>
                <a:lnTo>
                  <a:pt x="278547" y="2476499"/>
                </a:lnTo>
                <a:lnTo>
                  <a:pt x="253933" y="2438399"/>
                </a:lnTo>
                <a:lnTo>
                  <a:pt x="230332" y="2400299"/>
                </a:lnTo>
                <a:lnTo>
                  <a:pt x="207764" y="2362199"/>
                </a:lnTo>
                <a:lnTo>
                  <a:pt x="186247" y="2324099"/>
                </a:lnTo>
                <a:lnTo>
                  <a:pt x="165801" y="2285999"/>
                </a:lnTo>
                <a:lnTo>
                  <a:pt x="146445" y="2247899"/>
                </a:lnTo>
                <a:lnTo>
                  <a:pt x="128198" y="2209799"/>
                </a:lnTo>
                <a:lnTo>
                  <a:pt x="111080" y="2158999"/>
                </a:lnTo>
                <a:lnTo>
                  <a:pt x="95110" y="2120899"/>
                </a:lnTo>
                <a:lnTo>
                  <a:pt x="80307" y="2070099"/>
                </a:lnTo>
                <a:lnTo>
                  <a:pt x="66690" y="2031999"/>
                </a:lnTo>
                <a:lnTo>
                  <a:pt x="54279" y="1993899"/>
                </a:lnTo>
                <a:lnTo>
                  <a:pt x="43092" y="1943099"/>
                </a:lnTo>
                <a:lnTo>
                  <a:pt x="33149" y="1892299"/>
                </a:lnTo>
                <a:lnTo>
                  <a:pt x="24470" y="1854199"/>
                </a:lnTo>
                <a:lnTo>
                  <a:pt x="17073" y="1803399"/>
                </a:lnTo>
                <a:lnTo>
                  <a:pt x="10978" y="1765299"/>
                </a:lnTo>
                <a:lnTo>
                  <a:pt x="6204" y="1714499"/>
                </a:lnTo>
                <a:lnTo>
                  <a:pt x="2770" y="1663699"/>
                </a:lnTo>
                <a:lnTo>
                  <a:pt x="695" y="1612899"/>
                </a:lnTo>
                <a:lnTo>
                  <a:pt x="0" y="1574799"/>
                </a:lnTo>
                <a:lnTo>
                  <a:pt x="695" y="1523999"/>
                </a:lnTo>
                <a:lnTo>
                  <a:pt x="2770" y="1473199"/>
                </a:lnTo>
                <a:lnTo>
                  <a:pt x="6204" y="1422399"/>
                </a:lnTo>
                <a:lnTo>
                  <a:pt x="10978" y="1384299"/>
                </a:lnTo>
                <a:lnTo>
                  <a:pt x="17073" y="1333499"/>
                </a:lnTo>
                <a:lnTo>
                  <a:pt x="24470" y="1282699"/>
                </a:lnTo>
                <a:lnTo>
                  <a:pt x="33149" y="1244599"/>
                </a:lnTo>
                <a:lnTo>
                  <a:pt x="43092" y="1193799"/>
                </a:lnTo>
                <a:lnTo>
                  <a:pt x="54279" y="1155699"/>
                </a:lnTo>
                <a:lnTo>
                  <a:pt x="66690" y="1104899"/>
                </a:lnTo>
                <a:lnTo>
                  <a:pt x="80307" y="1066799"/>
                </a:lnTo>
                <a:lnTo>
                  <a:pt x="95110" y="1015999"/>
                </a:lnTo>
                <a:lnTo>
                  <a:pt x="111080" y="977899"/>
                </a:lnTo>
                <a:lnTo>
                  <a:pt x="128198" y="939799"/>
                </a:lnTo>
                <a:lnTo>
                  <a:pt x="146445" y="901699"/>
                </a:lnTo>
                <a:lnTo>
                  <a:pt x="165801" y="850899"/>
                </a:lnTo>
                <a:lnTo>
                  <a:pt x="186247" y="812799"/>
                </a:lnTo>
                <a:lnTo>
                  <a:pt x="207764" y="774699"/>
                </a:lnTo>
                <a:lnTo>
                  <a:pt x="230332" y="736599"/>
                </a:lnTo>
                <a:lnTo>
                  <a:pt x="253933" y="698499"/>
                </a:lnTo>
                <a:lnTo>
                  <a:pt x="278547" y="660399"/>
                </a:lnTo>
                <a:lnTo>
                  <a:pt x="304154" y="622299"/>
                </a:lnTo>
                <a:lnTo>
                  <a:pt x="330737" y="584199"/>
                </a:lnTo>
                <a:lnTo>
                  <a:pt x="358274" y="558799"/>
                </a:lnTo>
                <a:lnTo>
                  <a:pt x="386748" y="520699"/>
                </a:lnTo>
                <a:lnTo>
                  <a:pt x="416139" y="482599"/>
                </a:lnTo>
                <a:lnTo>
                  <a:pt x="446427" y="457199"/>
                </a:lnTo>
                <a:lnTo>
                  <a:pt x="477594" y="419099"/>
                </a:lnTo>
                <a:lnTo>
                  <a:pt x="509620" y="393699"/>
                </a:lnTo>
                <a:lnTo>
                  <a:pt x="542485" y="355599"/>
                </a:lnTo>
                <a:lnTo>
                  <a:pt x="576172" y="330199"/>
                </a:lnTo>
                <a:lnTo>
                  <a:pt x="610660" y="304799"/>
                </a:lnTo>
                <a:lnTo>
                  <a:pt x="645930" y="266699"/>
                </a:lnTo>
                <a:lnTo>
                  <a:pt x="681963" y="241299"/>
                </a:lnTo>
                <a:lnTo>
                  <a:pt x="718740" y="215899"/>
                </a:lnTo>
                <a:lnTo>
                  <a:pt x="756241" y="190499"/>
                </a:lnTo>
                <a:lnTo>
                  <a:pt x="794447" y="177799"/>
                </a:lnTo>
                <a:lnTo>
                  <a:pt x="833340" y="152399"/>
                </a:lnTo>
                <a:lnTo>
                  <a:pt x="872899" y="126999"/>
                </a:lnTo>
                <a:lnTo>
                  <a:pt x="913105" y="101599"/>
                </a:lnTo>
                <a:lnTo>
                  <a:pt x="995384" y="76199"/>
                </a:lnTo>
                <a:lnTo>
                  <a:pt x="1037418" y="50799"/>
                </a:lnTo>
                <a:lnTo>
                  <a:pt x="1211065" y="0"/>
                </a:lnTo>
                <a:lnTo>
                  <a:pt x="1221001" y="0"/>
                </a:lnTo>
                <a:lnTo>
                  <a:pt x="1221001" y="12699"/>
                </a:lnTo>
                <a:lnTo>
                  <a:pt x="1202132" y="12699"/>
                </a:lnTo>
                <a:lnTo>
                  <a:pt x="1070575" y="50799"/>
                </a:lnTo>
                <a:lnTo>
                  <a:pt x="1027837" y="76199"/>
                </a:lnTo>
                <a:lnTo>
                  <a:pt x="944152" y="101599"/>
                </a:lnTo>
                <a:lnTo>
                  <a:pt x="903246" y="126999"/>
                </a:lnTo>
                <a:lnTo>
                  <a:pt x="862991" y="152399"/>
                </a:lnTo>
                <a:lnTo>
                  <a:pt x="823406" y="165099"/>
                </a:lnTo>
                <a:lnTo>
                  <a:pt x="784511" y="190499"/>
                </a:lnTo>
                <a:lnTo>
                  <a:pt x="746327" y="215899"/>
                </a:lnTo>
                <a:lnTo>
                  <a:pt x="708874" y="241299"/>
                </a:lnTo>
                <a:lnTo>
                  <a:pt x="672171" y="266699"/>
                </a:lnTo>
                <a:lnTo>
                  <a:pt x="636239" y="292099"/>
                </a:lnTo>
                <a:lnTo>
                  <a:pt x="601098" y="330199"/>
                </a:lnTo>
                <a:lnTo>
                  <a:pt x="566767" y="355599"/>
                </a:lnTo>
                <a:lnTo>
                  <a:pt x="533266" y="380999"/>
                </a:lnTo>
                <a:lnTo>
                  <a:pt x="500617" y="419099"/>
                </a:lnTo>
                <a:lnTo>
                  <a:pt x="468838" y="444499"/>
                </a:lnTo>
                <a:lnTo>
                  <a:pt x="437949" y="482599"/>
                </a:lnTo>
                <a:lnTo>
                  <a:pt x="407971" y="507999"/>
                </a:lnTo>
                <a:lnTo>
                  <a:pt x="378924" y="546099"/>
                </a:lnTo>
                <a:lnTo>
                  <a:pt x="350827" y="584199"/>
                </a:lnTo>
                <a:lnTo>
                  <a:pt x="323701" y="622299"/>
                </a:lnTo>
                <a:lnTo>
                  <a:pt x="297566" y="660399"/>
                </a:lnTo>
                <a:lnTo>
                  <a:pt x="272441" y="698499"/>
                </a:lnTo>
                <a:lnTo>
                  <a:pt x="248347" y="736599"/>
                </a:lnTo>
                <a:lnTo>
                  <a:pt x="225303" y="774699"/>
                </a:lnTo>
                <a:lnTo>
                  <a:pt x="203330" y="812799"/>
                </a:lnTo>
                <a:lnTo>
                  <a:pt x="182448" y="850899"/>
                </a:lnTo>
                <a:lnTo>
                  <a:pt x="162676" y="888999"/>
                </a:lnTo>
                <a:lnTo>
                  <a:pt x="144035" y="927099"/>
                </a:lnTo>
                <a:lnTo>
                  <a:pt x="126545" y="977899"/>
                </a:lnTo>
                <a:lnTo>
                  <a:pt x="110225" y="1015999"/>
                </a:lnTo>
                <a:lnTo>
                  <a:pt x="95096" y="1066799"/>
                </a:lnTo>
                <a:lnTo>
                  <a:pt x="81177" y="1104899"/>
                </a:lnTo>
                <a:lnTo>
                  <a:pt x="68489" y="1155699"/>
                </a:lnTo>
                <a:lnTo>
                  <a:pt x="57052" y="1193799"/>
                </a:lnTo>
                <a:lnTo>
                  <a:pt x="46885" y="1244599"/>
                </a:lnTo>
                <a:lnTo>
                  <a:pt x="38009" y="1282699"/>
                </a:lnTo>
                <a:lnTo>
                  <a:pt x="30444" y="1333499"/>
                </a:lnTo>
                <a:lnTo>
                  <a:pt x="24210" y="1384299"/>
                </a:lnTo>
                <a:lnTo>
                  <a:pt x="19326" y="1422399"/>
                </a:lnTo>
                <a:lnTo>
                  <a:pt x="15812" y="1473199"/>
                </a:lnTo>
                <a:lnTo>
                  <a:pt x="13690" y="1523999"/>
                </a:lnTo>
                <a:lnTo>
                  <a:pt x="12978" y="1574799"/>
                </a:lnTo>
                <a:lnTo>
                  <a:pt x="13690" y="1612899"/>
                </a:lnTo>
                <a:lnTo>
                  <a:pt x="15812" y="1663699"/>
                </a:lnTo>
                <a:lnTo>
                  <a:pt x="19326" y="1714499"/>
                </a:lnTo>
                <a:lnTo>
                  <a:pt x="24210" y="1765299"/>
                </a:lnTo>
                <a:lnTo>
                  <a:pt x="30444" y="1803399"/>
                </a:lnTo>
                <a:lnTo>
                  <a:pt x="38009" y="1854199"/>
                </a:lnTo>
                <a:lnTo>
                  <a:pt x="46885" y="1904999"/>
                </a:lnTo>
                <a:lnTo>
                  <a:pt x="57052" y="1943099"/>
                </a:lnTo>
                <a:lnTo>
                  <a:pt x="68489" y="1993899"/>
                </a:lnTo>
                <a:lnTo>
                  <a:pt x="81177" y="2031999"/>
                </a:lnTo>
                <a:lnTo>
                  <a:pt x="95096" y="2082799"/>
                </a:lnTo>
                <a:lnTo>
                  <a:pt x="110225" y="2120899"/>
                </a:lnTo>
                <a:lnTo>
                  <a:pt x="126545" y="2171699"/>
                </a:lnTo>
                <a:lnTo>
                  <a:pt x="144035" y="2209799"/>
                </a:lnTo>
                <a:lnTo>
                  <a:pt x="162676" y="2247899"/>
                </a:lnTo>
                <a:lnTo>
                  <a:pt x="182448" y="2285999"/>
                </a:lnTo>
                <a:lnTo>
                  <a:pt x="203330" y="2336799"/>
                </a:lnTo>
                <a:lnTo>
                  <a:pt x="225303" y="2374899"/>
                </a:lnTo>
                <a:lnTo>
                  <a:pt x="248347" y="2412999"/>
                </a:lnTo>
                <a:lnTo>
                  <a:pt x="272441" y="2451099"/>
                </a:lnTo>
                <a:lnTo>
                  <a:pt x="297566" y="2489199"/>
                </a:lnTo>
                <a:lnTo>
                  <a:pt x="323701" y="2527299"/>
                </a:lnTo>
                <a:lnTo>
                  <a:pt x="350827" y="2552699"/>
                </a:lnTo>
                <a:lnTo>
                  <a:pt x="378924" y="2590799"/>
                </a:lnTo>
                <a:lnTo>
                  <a:pt x="407971" y="2628899"/>
                </a:lnTo>
                <a:lnTo>
                  <a:pt x="437949" y="2666999"/>
                </a:lnTo>
                <a:lnTo>
                  <a:pt x="468838" y="2692399"/>
                </a:lnTo>
                <a:lnTo>
                  <a:pt x="500617" y="2730499"/>
                </a:lnTo>
                <a:lnTo>
                  <a:pt x="533266" y="2755899"/>
                </a:lnTo>
                <a:lnTo>
                  <a:pt x="566767" y="2781299"/>
                </a:lnTo>
                <a:lnTo>
                  <a:pt x="601098" y="2819399"/>
                </a:lnTo>
                <a:lnTo>
                  <a:pt x="636239" y="2844799"/>
                </a:lnTo>
                <a:lnTo>
                  <a:pt x="672171" y="2870199"/>
                </a:lnTo>
                <a:lnTo>
                  <a:pt x="708874" y="2895599"/>
                </a:lnTo>
                <a:lnTo>
                  <a:pt x="746327" y="2920999"/>
                </a:lnTo>
                <a:lnTo>
                  <a:pt x="784511" y="2946399"/>
                </a:lnTo>
                <a:lnTo>
                  <a:pt x="823406" y="2971799"/>
                </a:lnTo>
                <a:lnTo>
                  <a:pt x="862991" y="2997199"/>
                </a:lnTo>
                <a:lnTo>
                  <a:pt x="903246" y="3009899"/>
                </a:lnTo>
                <a:lnTo>
                  <a:pt x="944152" y="3035299"/>
                </a:lnTo>
                <a:lnTo>
                  <a:pt x="985689" y="3047999"/>
                </a:lnTo>
                <a:lnTo>
                  <a:pt x="1027837" y="3073399"/>
                </a:lnTo>
                <a:lnTo>
                  <a:pt x="1202132" y="3124199"/>
                </a:lnTo>
                <a:lnTo>
                  <a:pt x="1221001" y="3136899"/>
                </a:lnTo>
                <a:lnTo>
                  <a:pt x="1221001" y="3149599"/>
                </a:lnTo>
                <a:close/>
              </a:path>
              <a:path w="1221105" h="3149600">
                <a:moveTo>
                  <a:pt x="1221001" y="2806699"/>
                </a:moveTo>
                <a:lnTo>
                  <a:pt x="1205608" y="2793999"/>
                </a:lnTo>
                <a:lnTo>
                  <a:pt x="1119891" y="2768599"/>
                </a:lnTo>
                <a:lnTo>
                  <a:pt x="1078157" y="2743199"/>
                </a:lnTo>
                <a:lnTo>
                  <a:pt x="1037213" y="2730499"/>
                </a:lnTo>
                <a:lnTo>
                  <a:pt x="997092" y="2705099"/>
                </a:lnTo>
                <a:lnTo>
                  <a:pt x="957824" y="2679699"/>
                </a:lnTo>
                <a:lnTo>
                  <a:pt x="919441" y="2654299"/>
                </a:lnTo>
                <a:lnTo>
                  <a:pt x="881975" y="2628899"/>
                </a:lnTo>
                <a:lnTo>
                  <a:pt x="845455" y="2603499"/>
                </a:lnTo>
                <a:lnTo>
                  <a:pt x="809915" y="2578099"/>
                </a:lnTo>
                <a:lnTo>
                  <a:pt x="775385" y="2552699"/>
                </a:lnTo>
                <a:lnTo>
                  <a:pt x="741896" y="2514599"/>
                </a:lnTo>
                <a:lnTo>
                  <a:pt x="709480" y="2489199"/>
                </a:lnTo>
                <a:lnTo>
                  <a:pt x="678168" y="2451099"/>
                </a:lnTo>
                <a:lnTo>
                  <a:pt x="647992" y="2425699"/>
                </a:lnTo>
                <a:lnTo>
                  <a:pt x="618982" y="2387599"/>
                </a:lnTo>
                <a:lnTo>
                  <a:pt x="591170" y="2349499"/>
                </a:lnTo>
                <a:lnTo>
                  <a:pt x="564588" y="2311399"/>
                </a:lnTo>
                <a:lnTo>
                  <a:pt x="539266" y="2273299"/>
                </a:lnTo>
                <a:lnTo>
                  <a:pt x="515237" y="2235199"/>
                </a:lnTo>
                <a:lnTo>
                  <a:pt x="492530" y="2197099"/>
                </a:lnTo>
                <a:lnTo>
                  <a:pt x="471179" y="2158999"/>
                </a:lnTo>
                <a:lnTo>
                  <a:pt x="451213" y="2120899"/>
                </a:lnTo>
                <a:lnTo>
                  <a:pt x="432665" y="2070099"/>
                </a:lnTo>
                <a:lnTo>
                  <a:pt x="415565" y="2031999"/>
                </a:lnTo>
                <a:lnTo>
                  <a:pt x="399945" y="1993899"/>
                </a:lnTo>
                <a:lnTo>
                  <a:pt x="385836" y="1943099"/>
                </a:lnTo>
                <a:lnTo>
                  <a:pt x="373270" y="1904999"/>
                </a:lnTo>
                <a:lnTo>
                  <a:pt x="362278" y="1854199"/>
                </a:lnTo>
                <a:lnTo>
                  <a:pt x="352891" y="1803399"/>
                </a:lnTo>
                <a:lnTo>
                  <a:pt x="345140" y="1765299"/>
                </a:lnTo>
                <a:lnTo>
                  <a:pt x="339057" y="1714499"/>
                </a:lnTo>
                <a:lnTo>
                  <a:pt x="334674" y="1663699"/>
                </a:lnTo>
                <a:lnTo>
                  <a:pt x="332021" y="1612899"/>
                </a:lnTo>
                <a:lnTo>
                  <a:pt x="331129" y="1574799"/>
                </a:lnTo>
                <a:lnTo>
                  <a:pt x="332021" y="1523999"/>
                </a:lnTo>
                <a:lnTo>
                  <a:pt x="334674" y="1473199"/>
                </a:lnTo>
                <a:lnTo>
                  <a:pt x="339057" y="1422399"/>
                </a:lnTo>
                <a:lnTo>
                  <a:pt x="345140" y="1384299"/>
                </a:lnTo>
                <a:lnTo>
                  <a:pt x="352891" y="1333499"/>
                </a:lnTo>
                <a:lnTo>
                  <a:pt x="362278" y="1282699"/>
                </a:lnTo>
                <a:lnTo>
                  <a:pt x="373270" y="1244599"/>
                </a:lnTo>
                <a:lnTo>
                  <a:pt x="385836" y="1193799"/>
                </a:lnTo>
                <a:lnTo>
                  <a:pt x="399945" y="1155699"/>
                </a:lnTo>
                <a:lnTo>
                  <a:pt x="415565" y="1104899"/>
                </a:lnTo>
                <a:lnTo>
                  <a:pt x="432665" y="1066799"/>
                </a:lnTo>
                <a:lnTo>
                  <a:pt x="451213" y="1028699"/>
                </a:lnTo>
                <a:lnTo>
                  <a:pt x="471179" y="990599"/>
                </a:lnTo>
                <a:lnTo>
                  <a:pt x="492530" y="939799"/>
                </a:lnTo>
                <a:lnTo>
                  <a:pt x="515237" y="901699"/>
                </a:lnTo>
                <a:lnTo>
                  <a:pt x="539266" y="863599"/>
                </a:lnTo>
                <a:lnTo>
                  <a:pt x="564588" y="825499"/>
                </a:lnTo>
                <a:lnTo>
                  <a:pt x="591170" y="787399"/>
                </a:lnTo>
                <a:lnTo>
                  <a:pt x="618982" y="761999"/>
                </a:lnTo>
                <a:lnTo>
                  <a:pt x="647992" y="723899"/>
                </a:lnTo>
                <a:lnTo>
                  <a:pt x="678168" y="685799"/>
                </a:lnTo>
                <a:lnTo>
                  <a:pt x="709480" y="660399"/>
                </a:lnTo>
                <a:lnTo>
                  <a:pt x="741896" y="622299"/>
                </a:lnTo>
                <a:lnTo>
                  <a:pt x="775385" y="596899"/>
                </a:lnTo>
                <a:lnTo>
                  <a:pt x="809915" y="558799"/>
                </a:lnTo>
                <a:lnTo>
                  <a:pt x="845455" y="533399"/>
                </a:lnTo>
                <a:lnTo>
                  <a:pt x="881975" y="507999"/>
                </a:lnTo>
                <a:lnTo>
                  <a:pt x="919441" y="482599"/>
                </a:lnTo>
                <a:lnTo>
                  <a:pt x="957824" y="457199"/>
                </a:lnTo>
                <a:lnTo>
                  <a:pt x="997092" y="431799"/>
                </a:lnTo>
                <a:lnTo>
                  <a:pt x="1037213" y="419099"/>
                </a:lnTo>
                <a:lnTo>
                  <a:pt x="1078157" y="393699"/>
                </a:lnTo>
                <a:lnTo>
                  <a:pt x="1119891" y="380999"/>
                </a:lnTo>
                <a:lnTo>
                  <a:pt x="1162385" y="355599"/>
                </a:lnTo>
                <a:lnTo>
                  <a:pt x="1205608" y="342899"/>
                </a:lnTo>
                <a:lnTo>
                  <a:pt x="1221001" y="342899"/>
                </a:lnTo>
                <a:lnTo>
                  <a:pt x="1221001" y="355599"/>
                </a:lnTo>
                <a:lnTo>
                  <a:pt x="1214470" y="355599"/>
                </a:lnTo>
                <a:lnTo>
                  <a:pt x="1129200" y="380999"/>
                </a:lnTo>
                <a:lnTo>
                  <a:pt x="1087680" y="406399"/>
                </a:lnTo>
                <a:lnTo>
                  <a:pt x="1046944" y="419099"/>
                </a:lnTo>
                <a:lnTo>
                  <a:pt x="1007025" y="444499"/>
                </a:lnTo>
                <a:lnTo>
                  <a:pt x="967953" y="469899"/>
                </a:lnTo>
                <a:lnTo>
                  <a:pt x="929759" y="495299"/>
                </a:lnTo>
                <a:lnTo>
                  <a:pt x="892476" y="520699"/>
                </a:lnTo>
                <a:lnTo>
                  <a:pt x="856134" y="546099"/>
                </a:lnTo>
                <a:lnTo>
                  <a:pt x="820764" y="571499"/>
                </a:lnTo>
                <a:lnTo>
                  <a:pt x="786398" y="596899"/>
                </a:lnTo>
                <a:lnTo>
                  <a:pt x="753067" y="634999"/>
                </a:lnTo>
                <a:lnTo>
                  <a:pt x="720802" y="660399"/>
                </a:lnTo>
                <a:lnTo>
                  <a:pt x="689636" y="698499"/>
                </a:lnTo>
                <a:lnTo>
                  <a:pt x="659598" y="723899"/>
                </a:lnTo>
                <a:lnTo>
                  <a:pt x="630720" y="761999"/>
                </a:lnTo>
                <a:lnTo>
                  <a:pt x="603034" y="800099"/>
                </a:lnTo>
                <a:lnTo>
                  <a:pt x="576571" y="838199"/>
                </a:lnTo>
                <a:lnTo>
                  <a:pt x="551361" y="876299"/>
                </a:lnTo>
                <a:lnTo>
                  <a:pt x="527438" y="914399"/>
                </a:lnTo>
                <a:lnTo>
                  <a:pt x="504831" y="952499"/>
                </a:lnTo>
                <a:lnTo>
                  <a:pt x="483572" y="990599"/>
                </a:lnTo>
                <a:lnTo>
                  <a:pt x="463692" y="1028699"/>
                </a:lnTo>
                <a:lnTo>
                  <a:pt x="445223" y="1066799"/>
                </a:lnTo>
                <a:lnTo>
                  <a:pt x="428195" y="1117599"/>
                </a:lnTo>
                <a:lnTo>
                  <a:pt x="412641" y="1155699"/>
                </a:lnTo>
                <a:lnTo>
                  <a:pt x="398591" y="1193799"/>
                </a:lnTo>
                <a:lnTo>
                  <a:pt x="386077" y="1244599"/>
                </a:lnTo>
                <a:lnTo>
                  <a:pt x="375130" y="1295399"/>
                </a:lnTo>
                <a:lnTo>
                  <a:pt x="365781" y="1333499"/>
                </a:lnTo>
                <a:lnTo>
                  <a:pt x="358062" y="1384299"/>
                </a:lnTo>
                <a:lnTo>
                  <a:pt x="352004" y="1422399"/>
                </a:lnTo>
                <a:lnTo>
                  <a:pt x="347638" y="1473199"/>
                </a:lnTo>
                <a:lnTo>
                  <a:pt x="344995" y="1523999"/>
                </a:lnTo>
                <a:lnTo>
                  <a:pt x="344108" y="1574799"/>
                </a:lnTo>
                <a:lnTo>
                  <a:pt x="345193" y="1625599"/>
                </a:lnTo>
                <a:lnTo>
                  <a:pt x="348422" y="1676399"/>
                </a:lnTo>
                <a:lnTo>
                  <a:pt x="353751" y="1727199"/>
                </a:lnTo>
                <a:lnTo>
                  <a:pt x="361138" y="1777999"/>
                </a:lnTo>
                <a:lnTo>
                  <a:pt x="370540" y="1828799"/>
                </a:lnTo>
                <a:lnTo>
                  <a:pt x="381916" y="1879599"/>
                </a:lnTo>
                <a:lnTo>
                  <a:pt x="395222" y="1930399"/>
                </a:lnTo>
                <a:lnTo>
                  <a:pt x="410417" y="1981199"/>
                </a:lnTo>
                <a:lnTo>
                  <a:pt x="427457" y="2031999"/>
                </a:lnTo>
                <a:lnTo>
                  <a:pt x="446301" y="2070099"/>
                </a:lnTo>
                <a:lnTo>
                  <a:pt x="466905" y="2120899"/>
                </a:lnTo>
                <a:lnTo>
                  <a:pt x="489228" y="2158999"/>
                </a:lnTo>
                <a:lnTo>
                  <a:pt x="513226" y="2209799"/>
                </a:lnTo>
                <a:lnTo>
                  <a:pt x="540973" y="2209799"/>
                </a:lnTo>
                <a:lnTo>
                  <a:pt x="544419" y="2260599"/>
                </a:lnTo>
                <a:lnTo>
                  <a:pt x="570477" y="2298699"/>
                </a:lnTo>
                <a:lnTo>
                  <a:pt x="597919" y="2336799"/>
                </a:lnTo>
                <a:lnTo>
                  <a:pt x="626711" y="2374899"/>
                </a:lnTo>
                <a:lnTo>
                  <a:pt x="656814" y="2412999"/>
                </a:lnTo>
                <a:lnTo>
                  <a:pt x="688194" y="2438399"/>
                </a:lnTo>
                <a:lnTo>
                  <a:pt x="720815" y="2476499"/>
                </a:lnTo>
                <a:lnTo>
                  <a:pt x="754640" y="2514599"/>
                </a:lnTo>
                <a:lnTo>
                  <a:pt x="789634" y="2539999"/>
                </a:lnTo>
                <a:lnTo>
                  <a:pt x="825761" y="2578099"/>
                </a:lnTo>
                <a:lnTo>
                  <a:pt x="862985" y="2603499"/>
                </a:lnTo>
                <a:lnTo>
                  <a:pt x="901269" y="2628899"/>
                </a:lnTo>
                <a:lnTo>
                  <a:pt x="940579" y="2654299"/>
                </a:lnTo>
                <a:lnTo>
                  <a:pt x="980877" y="2679699"/>
                </a:lnTo>
                <a:lnTo>
                  <a:pt x="1022128" y="2705099"/>
                </a:lnTo>
                <a:lnTo>
                  <a:pt x="1064297" y="2730499"/>
                </a:lnTo>
                <a:lnTo>
                  <a:pt x="1107347" y="2743199"/>
                </a:lnTo>
                <a:lnTo>
                  <a:pt x="1151242" y="2768599"/>
                </a:lnTo>
                <a:lnTo>
                  <a:pt x="1195946" y="2781299"/>
                </a:lnTo>
                <a:lnTo>
                  <a:pt x="1221001" y="2793999"/>
                </a:lnTo>
                <a:lnTo>
                  <a:pt x="1221001" y="2806699"/>
                </a:lnTo>
                <a:close/>
              </a:path>
              <a:path w="1221105" h="3149600">
                <a:moveTo>
                  <a:pt x="540973" y="2209799"/>
                </a:moveTo>
                <a:lnTo>
                  <a:pt x="513226" y="2209799"/>
                </a:lnTo>
                <a:lnTo>
                  <a:pt x="788750" y="2044699"/>
                </a:lnTo>
                <a:lnTo>
                  <a:pt x="765656" y="2006599"/>
                </a:lnTo>
                <a:lnTo>
                  <a:pt x="744697" y="1955799"/>
                </a:lnTo>
                <a:lnTo>
                  <a:pt x="725943" y="1917699"/>
                </a:lnTo>
                <a:lnTo>
                  <a:pt x="709464" y="1866899"/>
                </a:lnTo>
                <a:lnTo>
                  <a:pt x="695328" y="1816099"/>
                </a:lnTo>
                <a:lnTo>
                  <a:pt x="683607" y="1777999"/>
                </a:lnTo>
                <a:lnTo>
                  <a:pt x="674369" y="1727199"/>
                </a:lnTo>
                <a:lnTo>
                  <a:pt x="667684" y="1676399"/>
                </a:lnTo>
                <a:lnTo>
                  <a:pt x="663622" y="1625599"/>
                </a:lnTo>
                <a:lnTo>
                  <a:pt x="662253" y="1574799"/>
                </a:lnTo>
                <a:lnTo>
                  <a:pt x="663438" y="1523999"/>
                </a:lnTo>
                <a:lnTo>
                  <a:pt x="666956" y="1473199"/>
                </a:lnTo>
                <a:lnTo>
                  <a:pt x="672752" y="1422399"/>
                </a:lnTo>
                <a:lnTo>
                  <a:pt x="680768" y="1384299"/>
                </a:lnTo>
                <a:lnTo>
                  <a:pt x="690951" y="1333499"/>
                </a:lnTo>
                <a:lnTo>
                  <a:pt x="703243" y="1295399"/>
                </a:lnTo>
                <a:lnTo>
                  <a:pt x="717590" y="1244599"/>
                </a:lnTo>
                <a:lnTo>
                  <a:pt x="733934" y="1206499"/>
                </a:lnTo>
                <a:lnTo>
                  <a:pt x="752221" y="1168399"/>
                </a:lnTo>
                <a:lnTo>
                  <a:pt x="772395" y="1117599"/>
                </a:lnTo>
                <a:lnTo>
                  <a:pt x="794399" y="1079499"/>
                </a:lnTo>
                <a:lnTo>
                  <a:pt x="818179" y="1041399"/>
                </a:lnTo>
                <a:lnTo>
                  <a:pt x="843678" y="1003299"/>
                </a:lnTo>
                <a:lnTo>
                  <a:pt x="870840" y="965199"/>
                </a:lnTo>
                <a:lnTo>
                  <a:pt x="899610" y="939799"/>
                </a:lnTo>
                <a:lnTo>
                  <a:pt x="929932" y="901699"/>
                </a:lnTo>
                <a:lnTo>
                  <a:pt x="961750" y="876299"/>
                </a:lnTo>
                <a:lnTo>
                  <a:pt x="995008" y="838199"/>
                </a:lnTo>
                <a:lnTo>
                  <a:pt x="1029650" y="812799"/>
                </a:lnTo>
                <a:lnTo>
                  <a:pt x="1065622" y="787399"/>
                </a:lnTo>
                <a:lnTo>
                  <a:pt x="1102866" y="761999"/>
                </a:lnTo>
                <a:lnTo>
                  <a:pt x="1141327" y="736599"/>
                </a:lnTo>
                <a:lnTo>
                  <a:pt x="1180949" y="711199"/>
                </a:lnTo>
                <a:lnTo>
                  <a:pt x="1221001" y="698499"/>
                </a:lnTo>
                <a:lnTo>
                  <a:pt x="1221001" y="711199"/>
                </a:lnTo>
                <a:lnTo>
                  <a:pt x="1186964" y="723899"/>
                </a:lnTo>
                <a:lnTo>
                  <a:pt x="1147874" y="749299"/>
                </a:lnTo>
                <a:lnTo>
                  <a:pt x="1109929" y="774699"/>
                </a:lnTo>
                <a:lnTo>
                  <a:pt x="1073185" y="800099"/>
                </a:lnTo>
                <a:lnTo>
                  <a:pt x="1037697" y="825499"/>
                </a:lnTo>
                <a:lnTo>
                  <a:pt x="1003519" y="850899"/>
                </a:lnTo>
                <a:lnTo>
                  <a:pt x="970708" y="876299"/>
                </a:lnTo>
                <a:lnTo>
                  <a:pt x="939317" y="914399"/>
                </a:lnTo>
                <a:lnTo>
                  <a:pt x="909402" y="939799"/>
                </a:lnTo>
                <a:lnTo>
                  <a:pt x="881019" y="977899"/>
                </a:lnTo>
                <a:lnTo>
                  <a:pt x="854221" y="1015999"/>
                </a:lnTo>
                <a:lnTo>
                  <a:pt x="829064" y="1054099"/>
                </a:lnTo>
                <a:lnTo>
                  <a:pt x="805604" y="1092199"/>
                </a:lnTo>
                <a:lnTo>
                  <a:pt x="783895" y="1130299"/>
                </a:lnTo>
                <a:lnTo>
                  <a:pt x="763992" y="1168399"/>
                </a:lnTo>
                <a:lnTo>
                  <a:pt x="745950" y="1206499"/>
                </a:lnTo>
                <a:lnTo>
                  <a:pt x="729825" y="1257299"/>
                </a:lnTo>
                <a:lnTo>
                  <a:pt x="715671" y="1295399"/>
                </a:lnTo>
                <a:lnTo>
                  <a:pt x="703544" y="1333499"/>
                </a:lnTo>
                <a:lnTo>
                  <a:pt x="693498" y="1384299"/>
                </a:lnTo>
                <a:lnTo>
                  <a:pt x="685589" y="1435099"/>
                </a:lnTo>
                <a:lnTo>
                  <a:pt x="679871" y="1473199"/>
                </a:lnTo>
                <a:lnTo>
                  <a:pt x="676400" y="1523999"/>
                </a:lnTo>
                <a:lnTo>
                  <a:pt x="675231" y="1574799"/>
                </a:lnTo>
                <a:lnTo>
                  <a:pt x="676400" y="1612899"/>
                </a:lnTo>
                <a:lnTo>
                  <a:pt x="679871" y="1663699"/>
                </a:lnTo>
                <a:lnTo>
                  <a:pt x="685589" y="1714499"/>
                </a:lnTo>
                <a:lnTo>
                  <a:pt x="693498" y="1752599"/>
                </a:lnTo>
                <a:lnTo>
                  <a:pt x="703544" y="1803399"/>
                </a:lnTo>
                <a:lnTo>
                  <a:pt x="715671" y="1841499"/>
                </a:lnTo>
                <a:lnTo>
                  <a:pt x="729825" y="1892299"/>
                </a:lnTo>
                <a:lnTo>
                  <a:pt x="745950" y="1930399"/>
                </a:lnTo>
                <a:lnTo>
                  <a:pt x="763992" y="1968499"/>
                </a:lnTo>
                <a:lnTo>
                  <a:pt x="783895" y="2006599"/>
                </a:lnTo>
                <a:lnTo>
                  <a:pt x="805604" y="2057399"/>
                </a:lnTo>
                <a:lnTo>
                  <a:pt x="795285" y="2057399"/>
                </a:lnTo>
                <a:lnTo>
                  <a:pt x="540973" y="2209799"/>
                </a:lnTo>
                <a:close/>
              </a:path>
              <a:path w="1221105" h="3149600">
                <a:moveTo>
                  <a:pt x="1221001" y="2451099"/>
                </a:moveTo>
                <a:lnTo>
                  <a:pt x="1204746" y="2438399"/>
                </a:lnTo>
                <a:lnTo>
                  <a:pt x="1162650" y="2412999"/>
                </a:lnTo>
                <a:lnTo>
                  <a:pt x="1121791" y="2387599"/>
                </a:lnTo>
                <a:lnTo>
                  <a:pt x="1082233" y="2362199"/>
                </a:lnTo>
                <a:lnTo>
                  <a:pt x="1044040" y="2336799"/>
                </a:lnTo>
                <a:lnTo>
                  <a:pt x="1007276" y="2311399"/>
                </a:lnTo>
                <a:lnTo>
                  <a:pt x="972004" y="2273299"/>
                </a:lnTo>
                <a:lnTo>
                  <a:pt x="938288" y="2247899"/>
                </a:lnTo>
                <a:lnTo>
                  <a:pt x="906192" y="2209799"/>
                </a:lnTo>
                <a:lnTo>
                  <a:pt x="875780" y="2171699"/>
                </a:lnTo>
                <a:lnTo>
                  <a:pt x="847116" y="2133599"/>
                </a:lnTo>
                <a:lnTo>
                  <a:pt x="820263" y="2095499"/>
                </a:lnTo>
                <a:lnTo>
                  <a:pt x="795285" y="2057399"/>
                </a:lnTo>
                <a:lnTo>
                  <a:pt x="805604" y="2057399"/>
                </a:lnTo>
                <a:lnTo>
                  <a:pt x="829064" y="2095499"/>
                </a:lnTo>
                <a:lnTo>
                  <a:pt x="854221" y="2120899"/>
                </a:lnTo>
                <a:lnTo>
                  <a:pt x="881019" y="2158999"/>
                </a:lnTo>
                <a:lnTo>
                  <a:pt x="909402" y="2197099"/>
                </a:lnTo>
                <a:lnTo>
                  <a:pt x="939317" y="2222499"/>
                </a:lnTo>
                <a:lnTo>
                  <a:pt x="970708" y="2260599"/>
                </a:lnTo>
                <a:lnTo>
                  <a:pt x="1003519" y="2285999"/>
                </a:lnTo>
                <a:lnTo>
                  <a:pt x="1037697" y="2324099"/>
                </a:lnTo>
                <a:lnTo>
                  <a:pt x="1073185" y="2349499"/>
                </a:lnTo>
                <a:lnTo>
                  <a:pt x="1109929" y="2374899"/>
                </a:lnTo>
                <a:lnTo>
                  <a:pt x="1147874" y="2387599"/>
                </a:lnTo>
                <a:lnTo>
                  <a:pt x="1186964" y="2412999"/>
                </a:lnTo>
                <a:lnTo>
                  <a:pt x="1221001" y="2438399"/>
                </a:lnTo>
                <a:lnTo>
                  <a:pt x="1221001" y="2451099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sp>
          <p:nvSpPr>
            <p:cNvPr id="8" name="object 8"/>
            <p:cNvSpPr/>
            <p:nvPr/>
          </p:nvSpPr>
          <p:spPr>
            <a:xfrm>
              <a:off x="14013755" y="0"/>
              <a:ext cx="4274820" cy="1257935"/>
            </a:xfrm>
            <a:custGeom>
              <a:avLst/>
              <a:gdLst/>
              <a:ahLst/>
              <a:cxnLst/>
              <a:rect l="l" t="t" r="r" b="b"/>
              <a:pathLst>
                <a:path w="4274819" h="1257935">
                  <a:moveTo>
                    <a:pt x="4274244" y="1257629"/>
                  </a:moveTo>
                  <a:lnTo>
                    <a:pt x="571499" y="1257629"/>
                  </a:lnTo>
                  <a:lnTo>
                    <a:pt x="524628" y="1255735"/>
                  </a:lnTo>
                  <a:lnTo>
                    <a:pt x="478799" y="1250149"/>
                  </a:lnTo>
                  <a:lnTo>
                    <a:pt x="434161" y="1241020"/>
                  </a:lnTo>
                  <a:lnTo>
                    <a:pt x="390861" y="1228494"/>
                  </a:lnTo>
                  <a:lnTo>
                    <a:pt x="349046" y="1212718"/>
                  </a:lnTo>
                  <a:lnTo>
                    <a:pt x="308862" y="1193840"/>
                  </a:lnTo>
                  <a:lnTo>
                    <a:pt x="270458" y="1172006"/>
                  </a:lnTo>
                  <a:lnTo>
                    <a:pt x="233979" y="1147363"/>
                  </a:lnTo>
                  <a:lnTo>
                    <a:pt x="199573" y="1120059"/>
                  </a:lnTo>
                  <a:lnTo>
                    <a:pt x="167388" y="1090241"/>
                  </a:lnTo>
                  <a:lnTo>
                    <a:pt x="137570" y="1058055"/>
                  </a:lnTo>
                  <a:lnTo>
                    <a:pt x="110266" y="1023650"/>
                  </a:lnTo>
                  <a:lnTo>
                    <a:pt x="85623" y="987171"/>
                  </a:lnTo>
                  <a:lnTo>
                    <a:pt x="63789" y="948767"/>
                  </a:lnTo>
                  <a:lnTo>
                    <a:pt x="44911" y="908583"/>
                  </a:lnTo>
                  <a:lnTo>
                    <a:pt x="29135" y="866768"/>
                  </a:lnTo>
                  <a:lnTo>
                    <a:pt x="16609" y="823467"/>
                  </a:lnTo>
                  <a:lnTo>
                    <a:pt x="7479" y="778830"/>
                  </a:lnTo>
                  <a:lnTo>
                    <a:pt x="1894" y="733001"/>
                  </a:lnTo>
                  <a:lnTo>
                    <a:pt x="0" y="686129"/>
                  </a:lnTo>
                  <a:lnTo>
                    <a:pt x="0" y="0"/>
                  </a:lnTo>
                  <a:lnTo>
                    <a:pt x="4274244" y="0"/>
                  </a:lnTo>
                  <a:lnTo>
                    <a:pt x="4274244" y="12576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2516" y="9761"/>
              <a:ext cx="1091653" cy="109165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99476" y="407502"/>
              <a:ext cx="303237" cy="30323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5571083" y="156397"/>
            <a:ext cx="835025" cy="94106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3340"/>
              </a:lnSpc>
              <a:spcBef>
                <a:spcPts val="645"/>
              </a:spcBef>
            </a:pPr>
            <a:r>
              <a:rPr sz="3200" b="1" spc="-25" dirty="0">
                <a:latin typeface="Trebuchet MS"/>
                <a:cs typeface="Trebuchet MS"/>
              </a:rPr>
              <a:t>FIC </a:t>
            </a:r>
            <a:r>
              <a:rPr sz="3200" b="1" spc="-320" dirty="0">
                <a:latin typeface="Trebuchet MS"/>
                <a:cs typeface="Trebuchet MS"/>
              </a:rPr>
              <a:t>2025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459880" y="92366"/>
            <a:ext cx="1828119" cy="933450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0" y="8012576"/>
            <a:ext cx="901065" cy="1400175"/>
            <a:chOff x="0" y="8012576"/>
            <a:chExt cx="901065" cy="1400175"/>
          </a:xfrm>
        </p:grpSpPr>
        <p:sp>
          <p:nvSpPr>
            <p:cNvPr id="16" name="object 16"/>
            <p:cNvSpPr/>
            <p:nvPr/>
          </p:nvSpPr>
          <p:spPr>
            <a:xfrm>
              <a:off x="0" y="8012582"/>
              <a:ext cx="658495" cy="659130"/>
            </a:xfrm>
            <a:custGeom>
              <a:avLst/>
              <a:gdLst/>
              <a:ahLst/>
              <a:cxnLst/>
              <a:rect l="l" t="t" r="r" b="b"/>
              <a:pathLst>
                <a:path w="658495" h="659129">
                  <a:moveTo>
                    <a:pt x="130238" y="0"/>
                  </a:moveTo>
                  <a:lnTo>
                    <a:pt x="69075" y="0"/>
                  </a:lnTo>
                  <a:lnTo>
                    <a:pt x="0" y="69151"/>
                  </a:lnTo>
                  <a:lnTo>
                    <a:pt x="0" y="130378"/>
                  </a:lnTo>
                  <a:lnTo>
                    <a:pt x="130238" y="0"/>
                  </a:lnTo>
                  <a:close/>
                </a:path>
                <a:path w="658495" h="659129">
                  <a:moveTo>
                    <a:pt x="394093" y="0"/>
                  </a:moveTo>
                  <a:lnTo>
                    <a:pt x="332930" y="0"/>
                  </a:lnTo>
                  <a:lnTo>
                    <a:pt x="0" y="333273"/>
                  </a:lnTo>
                  <a:lnTo>
                    <a:pt x="0" y="394500"/>
                  </a:lnTo>
                  <a:lnTo>
                    <a:pt x="394093" y="0"/>
                  </a:lnTo>
                  <a:close/>
                </a:path>
                <a:path w="658495" h="659129">
                  <a:moveTo>
                    <a:pt x="657948" y="0"/>
                  </a:moveTo>
                  <a:lnTo>
                    <a:pt x="596773" y="0"/>
                  </a:lnTo>
                  <a:lnTo>
                    <a:pt x="0" y="597382"/>
                  </a:lnTo>
                  <a:lnTo>
                    <a:pt x="0" y="658622"/>
                  </a:lnTo>
                  <a:lnTo>
                    <a:pt x="65794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8012582"/>
              <a:ext cx="749935" cy="750570"/>
            </a:xfrm>
            <a:custGeom>
              <a:avLst/>
              <a:gdLst/>
              <a:ahLst/>
              <a:cxnLst/>
              <a:rect l="l" t="t" r="r" b="b"/>
              <a:pathLst>
                <a:path w="749935" h="750570">
                  <a:moveTo>
                    <a:pt x="221996" y="0"/>
                  </a:moveTo>
                  <a:lnTo>
                    <a:pt x="160820" y="0"/>
                  </a:lnTo>
                  <a:lnTo>
                    <a:pt x="0" y="160997"/>
                  </a:lnTo>
                  <a:lnTo>
                    <a:pt x="0" y="222224"/>
                  </a:lnTo>
                  <a:lnTo>
                    <a:pt x="221996" y="0"/>
                  </a:lnTo>
                  <a:close/>
                </a:path>
                <a:path w="749935" h="750570">
                  <a:moveTo>
                    <a:pt x="485825" y="0"/>
                  </a:moveTo>
                  <a:lnTo>
                    <a:pt x="424662" y="0"/>
                  </a:lnTo>
                  <a:lnTo>
                    <a:pt x="0" y="425094"/>
                  </a:lnTo>
                  <a:lnTo>
                    <a:pt x="0" y="486333"/>
                  </a:lnTo>
                  <a:lnTo>
                    <a:pt x="485825" y="0"/>
                  </a:lnTo>
                  <a:close/>
                </a:path>
                <a:path w="749935" h="750570">
                  <a:moveTo>
                    <a:pt x="749693" y="0"/>
                  </a:moveTo>
                  <a:lnTo>
                    <a:pt x="688517" y="0"/>
                  </a:lnTo>
                  <a:lnTo>
                    <a:pt x="0" y="689229"/>
                  </a:lnTo>
                  <a:lnTo>
                    <a:pt x="0" y="750455"/>
                  </a:lnTo>
                  <a:lnTo>
                    <a:pt x="749693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8012582"/>
              <a:ext cx="901065" cy="1400175"/>
            </a:xfrm>
            <a:custGeom>
              <a:avLst/>
              <a:gdLst/>
              <a:ahLst/>
              <a:cxnLst/>
              <a:rect l="l" t="t" r="r" b="b"/>
              <a:pathLst>
                <a:path w="901065" h="1400175">
                  <a:moveTo>
                    <a:pt x="900760" y="1279918"/>
                  </a:moveTo>
                  <a:lnTo>
                    <a:pt x="780821" y="1399971"/>
                  </a:lnTo>
                  <a:lnTo>
                    <a:pt x="841997" y="1399971"/>
                  </a:lnTo>
                  <a:lnTo>
                    <a:pt x="900760" y="1341145"/>
                  </a:lnTo>
                  <a:lnTo>
                    <a:pt x="900760" y="1279918"/>
                  </a:lnTo>
                  <a:close/>
                </a:path>
                <a:path w="901065" h="1400175">
                  <a:moveTo>
                    <a:pt x="900760" y="1015784"/>
                  </a:moveTo>
                  <a:lnTo>
                    <a:pt x="516953" y="1399971"/>
                  </a:lnTo>
                  <a:lnTo>
                    <a:pt x="578129" y="1399971"/>
                  </a:lnTo>
                  <a:lnTo>
                    <a:pt x="900760" y="1077010"/>
                  </a:lnTo>
                  <a:lnTo>
                    <a:pt x="900760" y="1015784"/>
                  </a:lnTo>
                  <a:close/>
                </a:path>
                <a:path w="901065" h="1400175">
                  <a:moveTo>
                    <a:pt x="900760" y="751662"/>
                  </a:moveTo>
                  <a:lnTo>
                    <a:pt x="253098" y="1399971"/>
                  </a:lnTo>
                  <a:lnTo>
                    <a:pt x="314274" y="1399971"/>
                  </a:lnTo>
                  <a:lnTo>
                    <a:pt x="900760" y="812888"/>
                  </a:lnTo>
                  <a:lnTo>
                    <a:pt x="900760" y="751662"/>
                  </a:lnTo>
                  <a:close/>
                </a:path>
                <a:path w="901065" h="1400175">
                  <a:moveTo>
                    <a:pt x="900760" y="487553"/>
                  </a:moveTo>
                  <a:lnTo>
                    <a:pt x="0" y="1389227"/>
                  </a:lnTo>
                  <a:lnTo>
                    <a:pt x="0" y="1399971"/>
                  </a:lnTo>
                  <a:lnTo>
                    <a:pt x="50431" y="1399971"/>
                  </a:lnTo>
                  <a:lnTo>
                    <a:pt x="900760" y="548792"/>
                  </a:lnTo>
                  <a:lnTo>
                    <a:pt x="900760" y="487553"/>
                  </a:lnTo>
                  <a:close/>
                </a:path>
                <a:path w="901065" h="1400175">
                  <a:moveTo>
                    <a:pt x="900760" y="223405"/>
                  </a:moveTo>
                  <a:lnTo>
                    <a:pt x="0" y="1125093"/>
                  </a:lnTo>
                  <a:lnTo>
                    <a:pt x="0" y="1186319"/>
                  </a:lnTo>
                  <a:lnTo>
                    <a:pt x="900760" y="284645"/>
                  </a:lnTo>
                  <a:lnTo>
                    <a:pt x="900760" y="223405"/>
                  </a:lnTo>
                  <a:close/>
                </a:path>
                <a:path w="901065" h="1400175">
                  <a:moveTo>
                    <a:pt x="900760" y="0"/>
                  </a:moveTo>
                  <a:lnTo>
                    <a:pt x="860094" y="0"/>
                  </a:lnTo>
                  <a:lnTo>
                    <a:pt x="0" y="860971"/>
                  </a:lnTo>
                  <a:lnTo>
                    <a:pt x="0" y="922210"/>
                  </a:lnTo>
                  <a:lnTo>
                    <a:pt x="900760" y="20523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8063725"/>
              <a:ext cx="901065" cy="1349375"/>
            </a:xfrm>
            <a:custGeom>
              <a:avLst/>
              <a:gdLst/>
              <a:ahLst/>
              <a:cxnLst/>
              <a:rect l="l" t="t" r="r" b="b"/>
              <a:pathLst>
                <a:path w="901065" h="1349375">
                  <a:moveTo>
                    <a:pt x="900760" y="1320596"/>
                  </a:moveTo>
                  <a:lnTo>
                    <a:pt x="872553" y="1348828"/>
                  </a:lnTo>
                  <a:lnTo>
                    <a:pt x="900760" y="1348828"/>
                  </a:lnTo>
                  <a:lnTo>
                    <a:pt x="900760" y="1320596"/>
                  </a:lnTo>
                  <a:close/>
                </a:path>
                <a:path w="901065" h="1349375">
                  <a:moveTo>
                    <a:pt x="900760" y="1056474"/>
                  </a:moveTo>
                  <a:lnTo>
                    <a:pt x="608698" y="1348828"/>
                  </a:lnTo>
                  <a:lnTo>
                    <a:pt x="669861" y="1348828"/>
                  </a:lnTo>
                  <a:lnTo>
                    <a:pt x="900760" y="1117701"/>
                  </a:lnTo>
                  <a:lnTo>
                    <a:pt x="900760" y="1056474"/>
                  </a:lnTo>
                  <a:close/>
                </a:path>
                <a:path w="901065" h="1349375">
                  <a:moveTo>
                    <a:pt x="900760" y="792365"/>
                  </a:moveTo>
                  <a:lnTo>
                    <a:pt x="344855" y="1348828"/>
                  </a:lnTo>
                  <a:lnTo>
                    <a:pt x="406019" y="1348828"/>
                  </a:lnTo>
                  <a:lnTo>
                    <a:pt x="900760" y="853592"/>
                  </a:lnTo>
                  <a:lnTo>
                    <a:pt x="900760" y="792365"/>
                  </a:lnTo>
                  <a:close/>
                </a:path>
                <a:path w="901065" h="1349375">
                  <a:moveTo>
                    <a:pt x="900760" y="528231"/>
                  </a:moveTo>
                  <a:lnTo>
                    <a:pt x="80987" y="1348828"/>
                  </a:lnTo>
                  <a:lnTo>
                    <a:pt x="142163" y="1348828"/>
                  </a:lnTo>
                  <a:lnTo>
                    <a:pt x="900760" y="589470"/>
                  </a:lnTo>
                  <a:lnTo>
                    <a:pt x="900760" y="528231"/>
                  </a:lnTo>
                  <a:close/>
                </a:path>
                <a:path w="901065" h="1349375">
                  <a:moveTo>
                    <a:pt x="900760" y="264109"/>
                  </a:moveTo>
                  <a:lnTo>
                    <a:pt x="0" y="1165783"/>
                  </a:lnTo>
                  <a:lnTo>
                    <a:pt x="0" y="1227010"/>
                  </a:lnTo>
                  <a:lnTo>
                    <a:pt x="900760" y="325335"/>
                  </a:lnTo>
                  <a:lnTo>
                    <a:pt x="900760" y="264109"/>
                  </a:lnTo>
                  <a:close/>
                </a:path>
                <a:path w="901065" h="1349375">
                  <a:moveTo>
                    <a:pt x="900760" y="0"/>
                  </a:moveTo>
                  <a:lnTo>
                    <a:pt x="0" y="901674"/>
                  </a:lnTo>
                  <a:lnTo>
                    <a:pt x="0" y="962914"/>
                  </a:lnTo>
                  <a:lnTo>
                    <a:pt x="900760" y="61239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9DB02F74-F542-BAC6-44ED-1224E283759A}"/>
              </a:ext>
            </a:extLst>
          </p:cNvPr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4126F84-7077-BCB3-A4D6-B7560E05F3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47768" y="1733984"/>
            <a:ext cx="31927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470" dirty="0">
                <a:latin typeface="Trebuchet MS"/>
                <a:cs typeface="Trebuchet MS"/>
              </a:rPr>
              <a:t>Reference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66998" y="3161674"/>
            <a:ext cx="1221105" cy="3149600"/>
          </a:xfrm>
          <a:custGeom>
            <a:avLst/>
            <a:gdLst/>
            <a:ahLst/>
            <a:cxnLst/>
            <a:rect l="l" t="t" r="r" b="b"/>
            <a:pathLst>
              <a:path w="1221105" h="3149600">
                <a:moveTo>
                  <a:pt x="1221001" y="3149599"/>
                </a:moveTo>
                <a:lnTo>
                  <a:pt x="1211065" y="3149599"/>
                </a:lnTo>
                <a:lnTo>
                  <a:pt x="1123177" y="3124199"/>
                </a:lnTo>
                <a:lnTo>
                  <a:pt x="1080022" y="3098799"/>
                </a:lnTo>
                <a:lnTo>
                  <a:pt x="995384" y="3073399"/>
                </a:lnTo>
                <a:lnTo>
                  <a:pt x="953940" y="3047999"/>
                </a:lnTo>
                <a:lnTo>
                  <a:pt x="913105" y="3035299"/>
                </a:lnTo>
                <a:lnTo>
                  <a:pt x="872899" y="3009899"/>
                </a:lnTo>
                <a:lnTo>
                  <a:pt x="833340" y="2997199"/>
                </a:lnTo>
                <a:lnTo>
                  <a:pt x="794447" y="2971799"/>
                </a:lnTo>
                <a:lnTo>
                  <a:pt x="756241" y="2946399"/>
                </a:lnTo>
                <a:lnTo>
                  <a:pt x="718740" y="2920999"/>
                </a:lnTo>
                <a:lnTo>
                  <a:pt x="681963" y="2895599"/>
                </a:lnTo>
                <a:lnTo>
                  <a:pt x="645930" y="2870199"/>
                </a:lnTo>
                <a:lnTo>
                  <a:pt x="610660" y="2844799"/>
                </a:lnTo>
                <a:lnTo>
                  <a:pt x="576172" y="2806699"/>
                </a:lnTo>
                <a:lnTo>
                  <a:pt x="542485" y="2781299"/>
                </a:lnTo>
                <a:lnTo>
                  <a:pt x="509620" y="2755899"/>
                </a:lnTo>
                <a:lnTo>
                  <a:pt x="477594" y="2717799"/>
                </a:lnTo>
                <a:lnTo>
                  <a:pt x="446427" y="2692399"/>
                </a:lnTo>
                <a:lnTo>
                  <a:pt x="416139" y="2654299"/>
                </a:lnTo>
                <a:lnTo>
                  <a:pt x="386748" y="2628899"/>
                </a:lnTo>
                <a:lnTo>
                  <a:pt x="358274" y="2590799"/>
                </a:lnTo>
                <a:lnTo>
                  <a:pt x="330737" y="2552699"/>
                </a:lnTo>
                <a:lnTo>
                  <a:pt x="304154" y="2514599"/>
                </a:lnTo>
                <a:lnTo>
                  <a:pt x="278547" y="2476499"/>
                </a:lnTo>
                <a:lnTo>
                  <a:pt x="253933" y="2438399"/>
                </a:lnTo>
                <a:lnTo>
                  <a:pt x="230332" y="2400299"/>
                </a:lnTo>
                <a:lnTo>
                  <a:pt x="207764" y="2362199"/>
                </a:lnTo>
                <a:lnTo>
                  <a:pt x="186247" y="2324099"/>
                </a:lnTo>
                <a:lnTo>
                  <a:pt x="165801" y="2285999"/>
                </a:lnTo>
                <a:lnTo>
                  <a:pt x="146445" y="2247899"/>
                </a:lnTo>
                <a:lnTo>
                  <a:pt x="128198" y="2209799"/>
                </a:lnTo>
                <a:lnTo>
                  <a:pt x="111080" y="2158999"/>
                </a:lnTo>
                <a:lnTo>
                  <a:pt x="95110" y="2120899"/>
                </a:lnTo>
                <a:lnTo>
                  <a:pt x="80307" y="2070099"/>
                </a:lnTo>
                <a:lnTo>
                  <a:pt x="66690" y="2031999"/>
                </a:lnTo>
                <a:lnTo>
                  <a:pt x="54279" y="1993899"/>
                </a:lnTo>
                <a:lnTo>
                  <a:pt x="43092" y="1943099"/>
                </a:lnTo>
                <a:lnTo>
                  <a:pt x="33149" y="1892299"/>
                </a:lnTo>
                <a:lnTo>
                  <a:pt x="24470" y="1854199"/>
                </a:lnTo>
                <a:lnTo>
                  <a:pt x="17073" y="1803399"/>
                </a:lnTo>
                <a:lnTo>
                  <a:pt x="10978" y="1765299"/>
                </a:lnTo>
                <a:lnTo>
                  <a:pt x="6204" y="1714499"/>
                </a:lnTo>
                <a:lnTo>
                  <a:pt x="2770" y="1663699"/>
                </a:lnTo>
                <a:lnTo>
                  <a:pt x="695" y="1612899"/>
                </a:lnTo>
                <a:lnTo>
                  <a:pt x="0" y="1574799"/>
                </a:lnTo>
                <a:lnTo>
                  <a:pt x="695" y="1523999"/>
                </a:lnTo>
                <a:lnTo>
                  <a:pt x="2770" y="1473199"/>
                </a:lnTo>
                <a:lnTo>
                  <a:pt x="6204" y="1422399"/>
                </a:lnTo>
                <a:lnTo>
                  <a:pt x="10978" y="1384299"/>
                </a:lnTo>
                <a:lnTo>
                  <a:pt x="17073" y="1333499"/>
                </a:lnTo>
                <a:lnTo>
                  <a:pt x="24470" y="1282699"/>
                </a:lnTo>
                <a:lnTo>
                  <a:pt x="33149" y="1244599"/>
                </a:lnTo>
                <a:lnTo>
                  <a:pt x="43092" y="1193799"/>
                </a:lnTo>
                <a:lnTo>
                  <a:pt x="54279" y="1155699"/>
                </a:lnTo>
                <a:lnTo>
                  <a:pt x="66690" y="1104899"/>
                </a:lnTo>
                <a:lnTo>
                  <a:pt x="80307" y="1066799"/>
                </a:lnTo>
                <a:lnTo>
                  <a:pt x="95110" y="1015999"/>
                </a:lnTo>
                <a:lnTo>
                  <a:pt x="111080" y="977899"/>
                </a:lnTo>
                <a:lnTo>
                  <a:pt x="128198" y="939799"/>
                </a:lnTo>
                <a:lnTo>
                  <a:pt x="146445" y="901699"/>
                </a:lnTo>
                <a:lnTo>
                  <a:pt x="165801" y="850899"/>
                </a:lnTo>
                <a:lnTo>
                  <a:pt x="186247" y="812799"/>
                </a:lnTo>
                <a:lnTo>
                  <a:pt x="207764" y="774699"/>
                </a:lnTo>
                <a:lnTo>
                  <a:pt x="230332" y="736599"/>
                </a:lnTo>
                <a:lnTo>
                  <a:pt x="253933" y="698499"/>
                </a:lnTo>
                <a:lnTo>
                  <a:pt x="278547" y="660399"/>
                </a:lnTo>
                <a:lnTo>
                  <a:pt x="304154" y="622299"/>
                </a:lnTo>
                <a:lnTo>
                  <a:pt x="330737" y="584199"/>
                </a:lnTo>
                <a:lnTo>
                  <a:pt x="358274" y="558799"/>
                </a:lnTo>
                <a:lnTo>
                  <a:pt x="386748" y="520699"/>
                </a:lnTo>
                <a:lnTo>
                  <a:pt x="416139" y="482599"/>
                </a:lnTo>
                <a:lnTo>
                  <a:pt x="446427" y="457199"/>
                </a:lnTo>
                <a:lnTo>
                  <a:pt x="477594" y="419099"/>
                </a:lnTo>
                <a:lnTo>
                  <a:pt x="509620" y="393699"/>
                </a:lnTo>
                <a:lnTo>
                  <a:pt x="542485" y="355599"/>
                </a:lnTo>
                <a:lnTo>
                  <a:pt x="576172" y="330199"/>
                </a:lnTo>
                <a:lnTo>
                  <a:pt x="610660" y="304799"/>
                </a:lnTo>
                <a:lnTo>
                  <a:pt x="645930" y="266699"/>
                </a:lnTo>
                <a:lnTo>
                  <a:pt x="681963" y="241299"/>
                </a:lnTo>
                <a:lnTo>
                  <a:pt x="718740" y="215899"/>
                </a:lnTo>
                <a:lnTo>
                  <a:pt x="756241" y="190499"/>
                </a:lnTo>
                <a:lnTo>
                  <a:pt x="794447" y="177799"/>
                </a:lnTo>
                <a:lnTo>
                  <a:pt x="833340" y="152399"/>
                </a:lnTo>
                <a:lnTo>
                  <a:pt x="872899" y="126999"/>
                </a:lnTo>
                <a:lnTo>
                  <a:pt x="913105" y="101599"/>
                </a:lnTo>
                <a:lnTo>
                  <a:pt x="995384" y="76199"/>
                </a:lnTo>
                <a:lnTo>
                  <a:pt x="1037418" y="50799"/>
                </a:lnTo>
                <a:lnTo>
                  <a:pt x="1211065" y="0"/>
                </a:lnTo>
                <a:lnTo>
                  <a:pt x="1221001" y="0"/>
                </a:lnTo>
                <a:lnTo>
                  <a:pt x="1221001" y="12699"/>
                </a:lnTo>
                <a:lnTo>
                  <a:pt x="1202132" y="12699"/>
                </a:lnTo>
                <a:lnTo>
                  <a:pt x="1070575" y="50799"/>
                </a:lnTo>
                <a:lnTo>
                  <a:pt x="1027837" y="76199"/>
                </a:lnTo>
                <a:lnTo>
                  <a:pt x="944152" y="101599"/>
                </a:lnTo>
                <a:lnTo>
                  <a:pt x="903246" y="126999"/>
                </a:lnTo>
                <a:lnTo>
                  <a:pt x="862991" y="152399"/>
                </a:lnTo>
                <a:lnTo>
                  <a:pt x="823406" y="165099"/>
                </a:lnTo>
                <a:lnTo>
                  <a:pt x="784511" y="190499"/>
                </a:lnTo>
                <a:lnTo>
                  <a:pt x="746327" y="215899"/>
                </a:lnTo>
                <a:lnTo>
                  <a:pt x="708874" y="241299"/>
                </a:lnTo>
                <a:lnTo>
                  <a:pt x="672171" y="266699"/>
                </a:lnTo>
                <a:lnTo>
                  <a:pt x="636239" y="292099"/>
                </a:lnTo>
                <a:lnTo>
                  <a:pt x="601098" y="330199"/>
                </a:lnTo>
                <a:lnTo>
                  <a:pt x="566767" y="355599"/>
                </a:lnTo>
                <a:lnTo>
                  <a:pt x="533266" y="380999"/>
                </a:lnTo>
                <a:lnTo>
                  <a:pt x="500617" y="419099"/>
                </a:lnTo>
                <a:lnTo>
                  <a:pt x="468838" y="444499"/>
                </a:lnTo>
                <a:lnTo>
                  <a:pt x="437949" y="482599"/>
                </a:lnTo>
                <a:lnTo>
                  <a:pt x="407971" y="507999"/>
                </a:lnTo>
                <a:lnTo>
                  <a:pt x="378924" y="546099"/>
                </a:lnTo>
                <a:lnTo>
                  <a:pt x="350827" y="584199"/>
                </a:lnTo>
                <a:lnTo>
                  <a:pt x="323701" y="622299"/>
                </a:lnTo>
                <a:lnTo>
                  <a:pt x="297566" y="660399"/>
                </a:lnTo>
                <a:lnTo>
                  <a:pt x="272441" y="698499"/>
                </a:lnTo>
                <a:lnTo>
                  <a:pt x="248347" y="736599"/>
                </a:lnTo>
                <a:lnTo>
                  <a:pt x="225303" y="774699"/>
                </a:lnTo>
                <a:lnTo>
                  <a:pt x="203330" y="812799"/>
                </a:lnTo>
                <a:lnTo>
                  <a:pt x="182448" y="850899"/>
                </a:lnTo>
                <a:lnTo>
                  <a:pt x="162676" y="888999"/>
                </a:lnTo>
                <a:lnTo>
                  <a:pt x="144035" y="927099"/>
                </a:lnTo>
                <a:lnTo>
                  <a:pt x="126545" y="977899"/>
                </a:lnTo>
                <a:lnTo>
                  <a:pt x="110225" y="1015999"/>
                </a:lnTo>
                <a:lnTo>
                  <a:pt x="95096" y="1066799"/>
                </a:lnTo>
                <a:lnTo>
                  <a:pt x="81177" y="1104899"/>
                </a:lnTo>
                <a:lnTo>
                  <a:pt x="68489" y="1155699"/>
                </a:lnTo>
                <a:lnTo>
                  <a:pt x="57052" y="1193799"/>
                </a:lnTo>
                <a:lnTo>
                  <a:pt x="46885" y="1244599"/>
                </a:lnTo>
                <a:lnTo>
                  <a:pt x="38009" y="1282699"/>
                </a:lnTo>
                <a:lnTo>
                  <a:pt x="30444" y="1333499"/>
                </a:lnTo>
                <a:lnTo>
                  <a:pt x="24210" y="1384299"/>
                </a:lnTo>
                <a:lnTo>
                  <a:pt x="19326" y="1422399"/>
                </a:lnTo>
                <a:lnTo>
                  <a:pt x="15812" y="1473199"/>
                </a:lnTo>
                <a:lnTo>
                  <a:pt x="13690" y="1523999"/>
                </a:lnTo>
                <a:lnTo>
                  <a:pt x="12978" y="1574799"/>
                </a:lnTo>
                <a:lnTo>
                  <a:pt x="13690" y="1612899"/>
                </a:lnTo>
                <a:lnTo>
                  <a:pt x="15812" y="1663699"/>
                </a:lnTo>
                <a:lnTo>
                  <a:pt x="19326" y="1714499"/>
                </a:lnTo>
                <a:lnTo>
                  <a:pt x="24210" y="1765299"/>
                </a:lnTo>
                <a:lnTo>
                  <a:pt x="30444" y="1803399"/>
                </a:lnTo>
                <a:lnTo>
                  <a:pt x="38009" y="1854199"/>
                </a:lnTo>
                <a:lnTo>
                  <a:pt x="46885" y="1904999"/>
                </a:lnTo>
                <a:lnTo>
                  <a:pt x="57052" y="1943099"/>
                </a:lnTo>
                <a:lnTo>
                  <a:pt x="68489" y="1993899"/>
                </a:lnTo>
                <a:lnTo>
                  <a:pt x="81177" y="2031999"/>
                </a:lnTo>
                <a:lnTo>
                  <a:pt x="95096" y="2082799"/>
                </a:lnTo>
                <a:lnTo>
                  <a:pt x="110225" y="2120899"/>
                </a:lnTo>
                <a:lnTo>
                  <a:pt x="126545" y="2171699"/>
                </a:lnTo>
                <a:lnTo>
                  <a:pt x="144035" y="2209799"/>
                </a:lnTo>
                <a:lnTo>
                  <a:pt x="162676" y="2247899"/>
                </a:lnTo>
                <a:lnTo>
                  <a:pt x="182448" y="2285999"/>
                </a:lnTo>
                <a:lnTo>
                  <a:pt x="203330" y="2336799"/>
                </a:lnTo>
                <a:lnTo>
                  <a:pt x="225303" y="2374899"/>
                </a:lnTo>
                <a:lnTo>
                  <a:pt x="248347" y="2412999"/>
                </a:lnTo>
                <a:lnTo>
                  <a:pt x="272441" y="2451099"/>
                </a:lnTo>
                <a:lnTo>
                  <a:pt x="297566" y="2489199"/>
                </a:lnTo>
                <a:lnTo>
                  <a:pt x="323701" y="2527299"/>
                </a:lnTo>
                <a:lnTo>
                  <a:pt x="350827" y="2552699"/>
                </a:lnTo>
                <a:lnTo>
                  <a:pt x="378924" y="2590799"/>
                </a:lnTo>
                <a:lnTo>
                  <a:pt x="407971" y="2628899"/>
                </a:lnTo>
                <a:lnTo>
                  <a:pt x="437949" y="2666999"/>
                </a:lnTo>
                <a:lnTo>
                  <a:pt x="468838" y="2692399"/>
                </a:lnTo>
                <a:lnTo>
                  <a:pt x="500617" y="2730499"/>
                </a:lnTo>
                <a:lnTo>
                  <a:pt x="533266" y="2755899"/>
                </a:lnTo>
                <a:lnTo>
                  <a:pt x="566767" y="2781299"/>
                </a:lnTo>
                <a:lnTo>
                  <a:pt x="601098" y="2819399"/>
                </a:lnTo>
                <a:lnTo>
                  <a:pt x="636239" y="2844799"/>
                </a:lnTo>
                <a:lnTo>
                  <a:pt x="672171" y="2870199"/>
                </a:lnTo>
                <a:lnTo>
                  <a:pt x="708874" y="2895599"/>
                </a:lnTo>
                <a:lnTo>
                  <a:pt x="746327" y="2920999"/>
                </a:lnTo>
                <a:lnTo>
                  <a:pt x="784511" y="2946399"/>
                </a:lnTo>
                <a:lnTo>
                  <a:pt x="823406" y="2971799"/>
                </a:lnTo>
                <a:lnTo>
                  <a:pt x="862991" y="2997199"/>
                </a:lnTo>
                <a:lnTo>
                  <a:pt x="903246" y="3009899"/>
                </a:lnTo>
                <a:lnTo>
                  <a:pt x="944152" y="3035299"/>
                </a:lnTo>
                <a:lnTo>
                  <a:pt x="985689" y="3047999"/>
                </a:lnTo>
                <a:lnTo>
                  <a:pt x="1027837" y="3073399"/>
                </a:lnTo>
                <a:lnTo>
                  <a:pt x="1202132" y="3124199"/>
                </a:lnTo>
                <a:lnTo>
                  <a:pt x="1221001" y="3136899"/>
                </a:lnTo>
                <a:lnTo>
                  <a:pt x="1221001" y="3149599"/>
                </a:lnTo>
                <a:close/>
              </a:path>
              <a:path w="1221105" h="3149600">
                <a:moveTo>
                  <a:pt x="1221001" y="2806699"/>
                </a:moveTo>
                <a:lnTo>
                  <a:pt x="1205608" y="2793999"/>
                </a:lnTo>
                <a:lnTo>
                  <a:pt x="1119891" y="2768599"/>
                </a:lnTo>
                <a:lnTo>
                  <a:pt x="1078157" y="2743199"/>
                </a:lnTo>
                <a:lnTo>
                  <a:pt x="1037213" y="2730499"/>
                </a:lnTo>
                <a:lnTo>
                  <a:pt x="997092" y="2705099"/>
                </a:lnTo>
                <a:lnTo>
                  <a:pt x="957824" y="2679699"/>
                </a:lnTo>
                <a:lnTo>
                  <a:pt x="919441" y="2654299"/>
                </a:lnTo>
                <a:lnTo>
                  <a:pt x="881975" y="2628899"/>
                </a:lnTo>
                <a:lnTo>
                  <a:pt x="845455" y="2603499"/>
                </a:lnTo>
                <a:lnTo>
                  <a:pt x="809915" y="2578099"/>
                </a:lnTo>
                <a:lnTo>
                  <a:pt x="775385" y="2552699"/>
                </a:lnTo>
                <a:lnTo>
                  <a:pt x="741896" y="2514599"/>
                </a:lnTo>
                <a:lnTo>
                  <a:pt x="709480" y="2489199"/>
                </a:lnTo>
                <a:lnTo>
                  <a:pt x="678168" y="2451099"/>
                </a:lnTo>
                <a:lnTo>
                  <a:pt x="647992" y="2425699"/>
                </a:lnTo>
                <a:lnTo>
                  <a:pt x="618982" y="2387599"/>
                </a:lnTo>
                <a:lnTo>
                  <a:pt x="591170" y="2349499"/>
                </a:lnTo>
                <a:lnTo>
                  <a:pt x="564588" y="2311399"/>
                </a:lnTo>
                <a:lnTo>
                  <a:pt x="539266" y="2273299"/>
                </a:lnTo>
                <a:lnTo>
                  <a:pt x="515237" y="2235199"/>
                </a:lnTo>
                <a:lnTo>
                  <a:pt x="492530" y="2197099"/>
                </a:lnTo>
                <a:lnTo>
                  <a:pt x="471179" y="2158999"/>
                </a:lnTo>
                <a:lnTo>
                  <a:pt x="451213" y="2120899"/>
                </a:lnTo>
                <a:lnTo>
                  <a:pt x="432665" y="2070099"/>
                </a:lnTo>
                <a:lnTo>
                  <a:pt x="415565" y="2031999"/>
                </a:lnTo>
                <a:lnTo>
                  <a:pt x="399945" y="1993899"/>
                </a:lnTo>
                <a:lnTo>
                  <a:pt x="385836" y="1943099"/>
                </a:lnTo>
                <a:lnTo>
                  <a:pt x="373270" y="1904999"/>
                </a:lnTo>
                <a:lnTo>
                  <a:pt x="362278" y="1854199"/>
                </a:lnTo>
                <a:lnTo>
                  <a:pt x="352891" y="1803399"/>
                </a:lnTo>
                <a:lnTo>
                  <a:pt x="345140" y="1765299"/>
                </a:lnTo>
                <a:lnTo>
                  <a:pt x="339057" y="1714499"/>
                </a:lnTo>
                <a:lnTo>
                  <a:pt x="334674" y="1663699"/>
                </a:lnTo>
                <a:lnTo>
                  <a:pt x="332021" y="1612899"/>
                </a:lnTo>
                <a:lnTo>
                  <a:pt x="331129" y="1574799"/>
                </a:lnTo>
                <a:lnTo>
                  <a:pt x="332021" y="1523999"/>
                </a:lnTo>
                <a:lnTo>
                  <a:pt x="334674" y="1473199"/>
                </a:lnTo>
                <a:lnTo>
                  <a:pt x="339057" y="1422399"/>
                </a:lnTo>
                <a:lnTo>
                  <a:pt x="345140" y="1384299"/>
                </a:lnTo>
                <a:lnTo>
                  <a:pt x="352891" y="1333499"/>
                </a:lnTo>
                <a:lnTo>
                  <a:pt x="362278" y="1282699"/>
                </a:lnTo>
                <a:lnTo>
                  <a:pt x="373270" y="1244599"/>
                </a:lnTo>
                <a:lnTo>
                  <a:pt x="385836" y="1193799"/>
                </a:lnTo>
                <a:lnTo>
                  <a:pt x="399945" y="1155699"/>
                </a:lnTo>
                <a:lnTo>
                  <a:pt x="415565" y="1104899"/>
                </a:lnTo>
                <a:lnTo>
                  <a:pt x="432665" y="1066799"/>
                </a:lnTo>
                <a:lnTo>
                  <a:pt x="451213" y="1028699"/>
                </a:lnTo>
                <a:lnTo>
                  <a:pt x="471179" y="990599"/>
                </a:lnTo>
                <a:lnTo>
                  <a:pt x="492530" y="939799"/>
                </a:lnTo>
                <a:lnTo>
                  <a:pt x="515237" y="901699"/>
                </a:lnTo>
                <a:lnTo>
                  <a:pt x="539266" y="863599"/>
                </a:lnTo>
                <a:lnTo>
                  <a:pt x="564588" y="825499"/>
                </a:lnTo>
                <a:lnTo>
                  <a:pt x="591170" y="787399"/>
                </a:lnTo>
                <a:lnTo>
                  <a:pt x="618982" y="761999"/>
                </a:lnTo>
                <a:lnTo>
                  <a:pt x="647992" y="723899"/>
                </a:lnTo>
                <a:lnTo>
                  <a:pt x="678168" y="685799"/>
                </a:lnTo>
                <a:lnTo>
                  <a:pt x="709480" y="660399"/>
                </a:lnTo>
                <a:lnTo>
                  <a:pt x="741896" y="622299"/>
                </a:lnTo>
                <a:lnTo>
                  <a:pt x="775385" y="596899"/>
                </a:lnTo>
                <a:lnTo>
                  <a:pt x="809915" y="558799"/>
                </a:lnTo>
                <a:lnTo>
                  <a:pt x="845455" y="533399"/>
                </a:lnTo>
                <a:lnTo>
                  <a:pt x="881975" y="507999"/>
                </a:lnTo>
                <a:lnTo>
                  <a:pt x="919441" y="482599"/>
                </a:lnTo>
                <a:lnTo>
                  <a:pt x="957824" y="457199"/>
                </a:lnTo>
                <a:lnTo>
                  <a:pt x="997092" y="431799"/>
                </a:lnTo>
                <a:lnTo>
                  <a:pt x="1037213" y="419099"/>
                </a:lnTo>
                <a:lnTo>
                  <a:pt x="1078157" y="393699"/>
                </a:lnTo>
                <a:lnTo>
                  <a:pt x="1119891" y="380999"/>
                </a:lnTo>
                <a:lnTo>
                  <a:pt x="1162385" y="355599"/>
                </a:lnTo>
                <a:lnTo>
                  <a:pt x="1205608" y="342899"/>
                </a:lnTo>
                <a:lnTo>
                  <a:pt x="1221001" y="342899"/>
                </a:lnTo>
                <a:lnTo>
                  <a:pt x="1221001" y="355599"/>
                </a:lnTo>
                <a:lnTo>
                  <a:pt x="1214470" y="355599"/>
                </a:lnTo>
                <a:lnTo>
                  <a:pt x="1129200" y="380999"/>
                </a:lnTo>
                <a:lnTo>
                  <a:pt x="1087680" y="406399"/>
                </a:lnTo>
                <a:lnTo>
                  <a:pt x="1046944" y="419099"/>
                </a:lnTo>
                <a:lnTo>
                  <a:pt x="1007025" y="444499"/>
                </a:lnTo>
                <a:lnTo>
                  <a:pt x="967953" y="469899"/>
                </a:lnTo>
                <a:lnTo>
                  <a:pt x="929759" y="495299"/>
                </a:lnTo>
                <a:lnTo>
                  <a:pt x="892476" y="520699"/>
                </a:lnTo>
                <a:lnTo>
                  <a:pt x="856134" y="546099"/>
                </a:lnTo>
                <a:lnTo>
                  <a:pt x="820764" y="571499"/>
                </a:lnTo>
                <a:lnTo>
                  <a:pt x="786398" y="596899"/>
                </a:lnTo>
                <a:lnTo>
                  <a:pt x="753067" y="634999"/>
                </a:lnTo>
                <a:lnTo>
                  <a:pt x="720802" y="660399"/>
                </a:lnTo>
                <a:lnTo>
                  <a:pt x="689636" y="698499"/>
                </a:lnTo>
                <a:lnTo>
                  <a:pt x="659598" y="723899"/>
                </a:lnTo>
                <a:lnTo>
                  <a:pt x="630720" y="761999"/>
                </a:lnTo>
                <a:lnTo>
                  <a:pt x="603034" y="800099"/>
                </a:lnTo>
                <a:lnTo>
                  <a:pt x="576571" y="838199"/>
                </a:lnTo>
                <a:lnTo>
                  <a:pt x="551361" y="876299"/>
                </a:lnTo>
                <a:lnTo>
                  <a:pt x="527438" y="914399"/>
                </a:lnTo>
                <a:lnTo>
                  <a:pt x="504831" y="952499"/>
                </a:lnTo>
                <a:lnTo>
                  <a:pt x="483572" y="990599"/>
                </a:lnTo>
                <a:lnTo>
                  <a:pt x="463692" y="1028699"/>
                </a:lnTo>
                <a:lnTo>
                  <a:pt x="445223" y="1066799"/>
                </a:lnTo>
                <a:lnTo>
                  <a:pt x="428195" y="1117599"/>
                </a:lnTo>
                <a:lnTo>
                  <a:pt x="412641" y="1155699"/>
                </a:lnTo>
                <a:lnTo>
                  <a:pt x="398591" y="1193799"/>
                </a:lnTo>
                <a:lnTo>
                  <a:pt x="386077" y="1244599"/>
                </a:lnTo>
                <a:lnTo>
                  <a:pt x="375130" y="1295399"/>
                </a:lnTo>
                <a:lnTo>
                  <a:pt x="365781" y="1333499"/>
                </a:lnTo>
                <a:lnTo>
                  <a:pt x="358062" y="1384299"/>
                </a:lnTo>
                <a:lnTo>
                  <a:pt x="352004" y="1422399"/>
                </a:lnTo>
                <a:lnTo>
                  <a:pt x="347638" y="1473199"/>
                </a:lnTo>
                <a:lnTo>
                  <a:pt x="344995" y="1523999"/>
                </a:lnTo>
                <a:lnTo>
                  <a:pt x="344108" y="1574799"/>
                </a:lnTo>
                <a:lnTo>
                  <a:pt x="345193" y="1625599"/>
                </a:lnTo>
                <a:lnTo>
                  <a:pt x="348422" y="1676399"/>
                </a:lnTo>
                <a:lnTo>
                  <a:pt x="353751" y="1727199"/>
                </a:lnTo>
                <a:lnTo>
                  <a:pt x="361138" y="1777999"/>
                </a:lnTo>
                <a:lnTo>
                  <a:pt x="370540" y="1828799"/>
                </a:lnTo>
                <a:lnTo>
                  <a:pt x="381916" y="1879599"/>
                </a:lnTo>
                <a:lnTo>
                  <a:pt x="395222" y="1930399"/>
                </a:lnTo>
                <a:lnTo>
                  <a:pt x="410417" y="1981199"/>
                </a:lnTo>
                <a:lnTo>
                  <a:pt x="427457" y="2031999"/>
                </a:lnTo>
                <a:lnTo>
                  <a:pt x="446301" y="2070099"/>
                </a:lnTo>
                <a:lnTo>
                  <a:pt x="466905" y="2120899"/>
                </a:lnTo>
                <a:lnTo>
                  <a:pt x="489228" y="2158999"/>
                </a:lnTo>
                <a:lnTo>
                  <a:pt x="513226" y="2209799"/>
                </a:lnTo>
                <a:lnTo>
                  <a:pt x="540973" y="2209799"/>
                </a:lnTo>
                <a:lnTo>
                  <a:pt x="544419" y="2260599"/>
                </a:lnTo>
                <a:lnTo>
                  <a:pt x="570477" y="2298699"/>
                </a:lnTo>
                <a:lnTo>
                  <a:pt x="597919" y="2336799"/>
                </a:lnTo>
                <a:lnTo>
                  <a:pt x="626711" y="2374899"/>
                </a:lnTo>
                <a:lnTo>
                  <a:pt x="656814" y="2412999"/>
                </a:lnTo>
                <a:lnTo>
                  <a:pt x="688194" y="2438399"/>
                </a:lnTo>
                <a:lnTo>
                  <a:pt x="720815" y="2476499"/>
                </a:lnTo>
                <a:lnTo>
                  <a:pt x="754640" y="2514599"/>
                </a:lnTo>
                <a:lnTo>
                  <a:pt x="789634" y="2539999"/>
                </a:lnTo>
                <a:lnTo>
                  <a:pt x="825761" y="2578099"/>
                </a:lnTo>
                <a:lnTo>
                  <a:pt x="862985" y="2603499"/>
                </a:lnTo>
                <a:lnTo>
                  <a:pt x="901269" y="2628899"/>
                </a:lnTo>
                <a:lnTo>
                  <a:pt x="940579" y="2654299"/>
                </a:lnTo>
                <a:lnTo>
                  <a:pt x="980877" y="2679699"/>
                </a:lnTo>
                <a:lnTo>
                  <a:pt x="1022128" y="2705099"/>
                </a:lnTo>
                <a:lnTo>
                  <a:pt x="1064297" y="2730499"/>
                </a:lnTo>
                <a:lnTo>
                  <a:pt x="1107347" y="2743199"/>
                </a:lnTo>
                <a:lnTo>
                  <a:pt x="1151242" y="2768599"/>
                </a:lnTo>
                <a:lnTo>
                  <a:pt x="1195946" y="2781299"/>
                </a:lnTo>
                <a:lnTo>
                  <a:pt x="1221001" y="2793999"/>
                </a:lnTo>
                <a:lnTo>
                  <a:pt x="1221001" y="2806699"/>
                </a:lnTo>
                <a:close/>
              </a:path>
              <a:path w="1221105" h="3149600">
                <a:moveTo>
                  <a:pt x="540973" y="2209799"/>
                </a:moveTo>
                <a:lnTo>
                  <a:pt x="513226" y="2209799"/>
                </a:lnTo>
                <a:lnTo>
                  <a:pt x="788750" y="2044699"/>
                </a:lnTo>
                <a:lnTo>
                  <a:pt x="765656" y="2006599"/>
                </a:lnTo>
                <a:lnTo>
                  <a:pt x="744697" y="1955799"/>
                </a:lnTo>
                <a:lnTo>
                  <a:pt x="725943" y="1917699"/>
                </a:lnTo>
                <a:lnTo>
                  <a:pt x="709464" y="1866899"/>
                </a:lnTo>
                <a:lnTo>
                  <a:pt x="695328" y="1816099"/>
                </a:lnTo>
                <a:lnTo>
                  <a:pt x="683607" y="1777999"/>
                </a:lnTo>
                <a:lnTo>
                  <a:pt x="674369" y="1727199"/>
                </a:lnTo>
                <a:lnTo>
                  <a:pt x="667684" y="1676399"/>
                </a:lnTo>
                <a:lnTo>
                  <a:pt x="663622" y="1625599"/>
                </a:lnTo>
                <a:lnTo>
                  <a:pt x="662253" y="1574799"/>
                </a:lnTo>
                <a:lnTo>
                  <a:pt x="663438" y="1523999"/>
                </a:lnTo>
                <a:lnTo>
                  <a:pt x="666956" y="1473199"/>
                </a:lnTo>
                <a:lnTo>
                  <a:pt x="672752" y="1422399"/>
                </a:lnTo>
                <a:lnTo>
                  <a:pt x="680768" y="1384299"/>
                </a:lnTo>
                <a:lnTo>
                  <a:pt x="690951" y="1333499"/>
                </a:lnTo>
                <a:lnTo>
                  <a:pt x="703243" y="1295399"/>
                </a:lnTo>
                <a:lnTo>
                  <a:pt x="717590" y="1244599"/>
                </a:lnTo>
                <a:lnTo>
                  <a:pt x="733934" y="1206499"/>
                </a:lnTo>
                <a:lnTo>
                  <a:pt x="752221" y="1168399"/>
                </a:lnTo>
                <a:lnTo>
                  <a:pt x="772395" y="1117599"/>
                </a:lnTo>
                <a:lnTo>
                  <a:pt x="794399" y="1079499"/>
                </a:lnTo>
                <a:lnTo>
                  <a:pt x="818179" y="1041399"/>
                </a:lnTo>
                <a:lnTo>
                  <a:pt x="843678" y="1003299"/>
                </a:lnTo>
                <a:lnTo>
                  <a:pt x="870840" y="965199"/>
                </a:lnTo>
                <a:lnTo>
                  <a:pt x="899610" y="939799"/>
                </a:lnTo>
                <a:lnTo>
                  <a:pt x="929932" y="901699"/>
                </a:lnTo>
                <a:lnTo>
                  <a:pt x="961750" y="876299"/>
                </a:lnTo>
                <a:lnTo>
                  <a:pt x="995008" y="838199"/>
                </a:lnTo>
                <a:lnTo>
                  <a:pt x="1029650" y="812799"/>
                </a:lnTo>
                <a:lnTo>
                  <a:pt x="1065622" y="787399"/>
                </a:lnTo>
                <a:lnTo>
                  <a:pt x="1102866" y="761999"/>
                </a:lnTo>
                <a:lnTo>
                  <a:pt x="1141327" y="736599"/>
                </a:lnTo>
                <a:lnTo>
                  <a:pt x="1180949" y="711199"/>
                </a:lnTo>
                <a:lnTo>
                  <a:pt x="1221001" y="698499"/>
                </a:lnTo>
                <a:lnTo>
                  <a:pt x="1221001" y="711199"/>
                </a:lnTo>
                <a:lnTo>
                  <a:pt x="1186964" y="723899"/>
                </a:lnTo>
                <a:lnTo>
                  <a:pt x="1147874" y="749299"/>
                </a:lnTo>
                <a:lnTo>
                  <a:pt x="1109929" y="774699"/>
                </a:lnTo>
                <a:lnTo>
                  <a:pt x="1073185" y="800099"/>
                </a:lnTo>
                <a:lnTo>
                  <a:pt x="1037697" y="825499"/>
                </a:lnTo>
                <a:lnTo>
                  <a:pt x="1003519" y="850899"/>
                </a:lnTo>
                <a:lnTo>
                  <a:pt x="970708" y="876299"/>
                </a:lnTo>
                <a:lnTo>
                  <a:pt x="939317" y="914399"/>
                </a:lnTo>
                <a:lnTo>
                  <a:pt x="909402" y="939799"/>
                </a:lnTo>
                <a:lnTo>
                  <a:pt x="881019" y="977899"/>
                </a:lnTo>
                <a:lnTo>
                  <a:pt x="854221" y="1015999"/>
                </a:lnTo>
                <a:lnTo>
                  <a:pt x="829064" y="1054099"/>
                </a:lnTo>
                <a:lnTo>
                  <a:pt x="805604" y="1092199"/>
                </a:lnTo>
                <a:lnTo>
                  <a:pt x="783895" y="1130299"/>
                </a:lnTo>
                <a:lnTo>
                  <a:pt x="763992" y="1168399"/>
                </a:lnTo>
                <a:lnTo>
                  <a:pt x="745950" y="1206499"/>
                </a:lnTo>
                <a:lnTo>
                  <a:pt x="729825" y="1257299"/>
                </a:lnTo>
                <a:lnTo>
                  <a:pt x="715671" y="1295399"/>
                </a:lnTo>
                <a:lnTo>
                  <a:pt x="703544" y="1333499"/>
                </a:lnTo>
                <a:lnTo>
                  <a:pt x="693498" y="1384299"/>
                </a:lnTo>
                <a:lnTo>
                  <a:pt x="685589" y="1435099"/>
                </a:lnTo>
                <a:lnTo>
                  <a:pt x="679871" y="1473199"/>
                </a:lnTo>
                <a:lnTo>
                  <a:pt x="676400" y="1523999"/>
                </a:lnTo>
                <a:lnTo>
                  <a:pt x="675231" y="1574799"/>
                </a:lnTo>
                <a:lnTo>
                  <a:pt x="676400" y="1612899"/>
                </a:lnTo>
                <a:lnTo>
                  <a:pt x="679871" y="1663699"/>
                </a:lnTo>
                <a:lnTo>
                  <a:pt x="685589" y="1714499"/>
                </a:lnTo>
                <a:lnTo>
                  <a:pt x="693498" y="1752599"/>
                </a:lnTo>
                <a:lnTo>
                  <a:pt x="703544" y="1803399"/>
                </a:lnTo>
                <a:lnTo>
                  <a:pt x="715671" y="1841499"/>
                </a:lnTo>
                <a:lnTo>
                  <a:pt x="729825" y="1892299"/>
                </a:lnTo>
                <a:lnTo>
                  <a:pt x="745950" y="1930399"/>
                </a:lnTo>
                <a:lnTo>
                  <a:pt x="763992" y="1968499"/>
                </a:lnTo>
                <a:lnTo>
                  <a:pt x="783895" y="2006599"/>
                </a:lnTo>
                <a:lnTo>
                  <a:pt x="805604" y="2057399"/>
                </a:lnTo>
                <a:lnTo>
                  <a:pt x="795285" y="2057399"/>
                </a:lnTo>
                <a:lnTo>
                  <a:pt x="540973" y="2209799"/>
                </a:lnTo>
                <a:close/>
              </a:path>
              <a:path w="1221105" h="3149600">
                <a:moveTo>
                  <a:pt x="1221001" y="2451099"/>
                </a:moveTo>
                <a:lnTo>
                  <a:pt x="1204746" y="2438399"/>
                </a:lnTo>
                <a:lnTo>
                  <a:pt x="1162650" y="2412999"/>
                </a:lnTo>
                <a:lnTo>
                  <a:pt x="1121791" y="2387599"/>
                </a:lnTo>
                <a:lnTo>
                  <a:pt x="1082233" y="2362199"/>
                </a:lnTo>
                <a:lnTo>
                  <a:pt x="1044040" y="2336799"/>
                </a:lnTo>
                <a:lnTo>
                  <a:pt x="1007276" y="2311399"/>
                </a:lnTo>
                <a:lnTo>
                  <a:pt x="972004" y="2273299"/>
                </a:lnTo>
                <a:lnTo>
                  <a:pt x="938288" y="2247899"/>
                </a:lnTo>
                <a:lnTo>
                  <a:pt x="906192" y="2209799"/>
                </a:lnTo>
                <a:lnTo>
                  <a:pt x="875780" y="2171699"/>
                </a:lnTo>
                <a:lnTo>
                  <a:pt x="847116" y="2133599"/>
                </a:lnTo>
                <a:lnTo>
                  <a:pt x="820263" y="2095499"/>
                </a:lnTo>
                <a:lnTo>
                  <a:pt x="795285" y="2057399"/>
                </a:lnTo>
                <a:lnTo>
                  <a:pt x="805604" y="2057399"/>
                </a:lnTo>
                <a:lnTo>
                  <a:pt x="829064" y="2095499"/>
                </a:lnTo>
                <a:lnTo>
                  <a:pt x="854221" y="2120899"/>
                </a:lnTo>
                <a:lnTo>
                  <a:pt x="881019" y="2158999"/>
                </a:lnTo>
                <a:lnTo>
                  <a:pt x="909402" y="2197099"/>
                </a:lnTo>
                <a:lnTo>
                  <a:pt x="939317" y="2222499"/>
                </a:lnTo>
                <a:lnTo>
                  <a:pt x="970708" y="2260599"/>
                </a:lnTo>
                <a:lnTo>
                  <a:pt x="1003519" y="2285999"/>
                </a:lnTo>
                <a:lnTo>
                  <a:pt x="1037697" y="2324099"/>
                </a:lnTo>
                <a:lnTo>
                  <a:pt x="1073185" y="2349499"/>
                </a:lnTo>
                <a:lnTo>
                  <a:pt x="1109929" y="2374899"/>
                </a:lnTo>
                <a:lnTo>
                  <a:pt x="1147874" y="2387599"/>
                </a:lnTo>
                <a:lnTo>
                  <a:pt x="1186964" y="2412999"/>
                </a:lnTo>
                <a:lnTo>
                  <a:pt x="1221001" y="2438399"/>
                </a:lnTo>
                <a:lnTo>
                  <a:pt x="1221001" y="2451099"/>
                </a:lnTo>
                <a:close/>
              </a:path>
            </a:pathLst>
          </a:custGeom>
          <a:solidFill>
            <a:srgbClr val="6181A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013755" y="0"/>
            <a:ext cx="4274820" cy="1257935"/>
            <a:chOff x="14013755" y="0"/>
            <a:chExt cx="4274820" cy="1257935"/>
          </a:xfrm>
        </p:grpSpPr>
        <p:sp>
          <p:nvSpPr>
            <p:cNvPr id="8" name="object 8"/>
            <p:cNvSpPr/>
            <p:nvPr/>
          </p:nvSpPr>
          <p:spPr>
            <a:xfrm>
              <a:off x="14013755" y="0"/>
              <a:ext cx="4274820" cy="1257935"/>
            </a:xfrm>
            <a:custGeom>
              <a:avLst/>
              <a:gdLst/>
              <a:ahLst/>
              <a:cxnLst/>
              <a:rect l="l" t="t" r="r" b="b"/>
              <a:pathLst>
                <a:path w="4274819" h="1257935">
                  <a:moveTo>
                    <a:pt x="4274244" y="1257629"/>
                  </a:moveTo>
                  <a:lnTo>
                    <a:pt x="571499" y="1257629"/>
                  </a:lnTo>
                  <a:lnTo>
                    <a:pt x="524628" y="1255735"/>
                  </a:lnTo>
                  <a:lnTo>
                    <a:pt x="478799" y="1250149"/>
                  </a:lnTo>
                  <a:lnTo>
                    <a:pt x="434161" y="1241020"/>
                  </a:lnTo>
                  <a:lnTo>
                    <a:pt x="390861" y="1228494"/>
                  </a:lnTo>
                  <a:lnTo>
                    <a:pt x="349046" y="1212718"/>
                  </a:lnTo>
                  <a:lnTo>
                    <a:pt x="308862" y="1193840"/>
                  </a:lnTo>
                  <a:lnTo>
                    <a:pt x="270458" y="1172006"/>
                  </a:lnTo>
                  <a:lnTo>
                    <a:pt x="233979" y="1147363"/>
                  </a:lnTo>
                  <a:lnTo>
                    <a:pt x="199573" y="1120059"/>
                  </a:lnTo>
                  <a:lnTo>
                    <a:pt x="167388" y="1090241"/>
                  </a:lnTo>
                  <a:lnTo>
                    <a:pt x="137570" y="1058055"/>
                  </a:lnTo>
                  <a:lnTo>
                    <a:pt x="110266" y="1023650"/>
                  </a:lnTo>
                  <a:lnTo>
                    <a:pt x="85623" y="987171"/>
                  </a:lnTo>
                  <a:lnTo>
                    <a:pt x="63789" y="948767"/>
                  </a:lnTo>
                  <a:lnTo>
                    <a:pt x="44911" y="908583"/>
                  </a:lnTo>
                  <a:lnTo>
                    <a:pt x="29135" y="866768"/>
                  </a:lnTo>
                  <a:lnTo>
                    <a:pt x="16609" y="823467"/>
                  </a:lnTo>
                  <a:lnTo>
                    <a:pt x="7479" y="778830"/>
                  </a:lnTo>
                  <a:lnTo>
                    <a:pt x="1894" y="733001"/>
                  </a:lnTo>
                  <a:lnTo>
                    <a:pt x="0" y="686129"/>
                  </a:lnTo>
                  <a:lnTo>
                    <a:pt x="0" y="0"/>
                  </a:lnTo>
                  <a:lnTo>
                    <a:pt x="4274244" y="0"/>
                  </a:lnTo>
                  <a:lnTo>
                    <a:pt x="4274244" y="12576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2516" y="9761"/>
              <a:ext cx="1091653" cy="109165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99476" y="407502"/>
              <a:ext cx="303237" cy="30323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5571083" y="156397"/>
            <a:ext cx="835025" cy="94106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3340"/>
              </a:lnSpc>
              <a:spcBef>
                <a:spcPts val="645"/>
              </a:spcBef>
            </a:pPr>
            <a:r>
              <a:rPr sz="3200" b="1" spc="-25" dirty="0">
                <a:latin typeface="Trebuchet MS"/>
                <a:cs typeface="Trebuchet MS"/>
              </a:rPr>
              <a:t>FIC </a:t>
            </a:r>
            <a:r>
              <a:rPr sz="3200" b="1" spc="-320" dirty="0">
                <a:latin typeface="Trebuchet MS"/>
                <a:cs typeface="Trebuchet MS"/>
              </a:rPr>
              <a:t>2025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459880" y="92366"/>
            <a:ext cx="1828119" cy="933450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0" y="9552678"/>
            <a:ext cx="18288000" cy="38100"/>
          </a:xfrm>
          <a:custGeom>
            <a:avLst/>
            <a:gdLst/>
            <a:ahLst/>
            <a:cxnLst/>
            <a:rect l="l" t="t" r="r" b="b"/>
            <a:pathLst>
              <a:path w="18288000" h="38100">
                <a:moveTo>
                  <a:pt x="18288000" y="38100"/>
                </a:moveTo>
                <a:lnTo>
                  <a:pt x="0" y="381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0" y="8012576"/>
            <a:ext cx="901065" cy="1400175"/>
            <a:chOff x="0" y="8012576"/>
            <a:chExt cx="901065" cy="1400175"/>
          </a:xfrm>
        </p:grpSpPr>
        <p:sp>
          <p:nvSpPr>
            <p:cNvPr id="16" name="object 16"/>
            <p:cNvSpPr/>
            <p:nvPr/>
          </p:nvSpPr>
          <p:spPr>
            <a:xfrm>
              <a:off x="0" y="8012582"/>
              <a:ext cx="658495" cy="659130"/>
            </a:xfrm>
            <a:custGeom>
              <a:avLst/>
              <a:gdLst/>
              <a:ahLst/>
              <a:cxnLst/>
              <a:rect l="l" t="t" r="r" b="b"/>
              <a:pathLst>
                <a:path w="658495" h="659129">
                  <a:moveTo>
                    <a:pt x="130238" y="0"/>
                  </a:moveTo>
                  <a:lnTo>
                    <a:pt x="69075" y="0"/>
                  </a:lnTo>
                  <a:lnTo>
                    <a:pt x="0" y="69151"/>
                  </a:lnTo>
                  <a:lnTo>
                    <a:pt x="0" y="130378"/>
                  </a:lnTo>
                  <a:lnTo>
                    <a:pt x="130238" y="0"/>
                  </a:lnTo>
                  <a:close/>
                </a:path>
                <a:path w="658495" h="659129">
                  <a:moveTo>
                    <a:pt x="394093" y="0"/>
                  </a:moveTo>
                  <a:lnTo>
                    <a:pt x="332930" y="0"/>
                  </a:lnTo>
                  <a:lnTo>
                    <a:pt x="0" y="333273"/>
                  </a:lnTo>
                  <a:lnTo>
                    <a:pt x="0" y="394500"/>
                  </a:lnTo>
                  <a:lnTo>
                    <a:pt x="394093" y="0"/>
                  </a:lnTo>
                  <a:close/>
                </a:path>
                <a:path w="658495" h="659129">
                  <a:moveTo>
                    <a:pt x="657948" y="0"/>
                  </a:moveTo>
                  <a:lnTo>
                    <a:pt x="596773" y="0"/>
                  </a:lnTo>
                  <a:lnTo>
                    <a:pt x="0" y="597382"/>
                  </a:lnTo>
                  <a:lnTo>
                    <a:pt x="0" y="658622"/>
                  </a:lnTo>
                  <a:lnTo>
                    <a:pt x="65794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8012582"/>
              <a:ext cx="749935" cy="750570"/>
            </a:xfrm>
            <a:custGeom>
              <a:avLst/>
              <a:gdLst/>
              <a:ahLst/>
              <a:cxnLst/>
              <a:rect l="l" t="t" r="r" b="b"/>
              <a:pathLst>
                <a:path w="749935" h="750570">
                  <a:moveTo>
                    <a:pt x="221996" y="0"/>
                  </a:moveTo>
                  <a:lnTo>
                    <a:pt x="160820" y="0"/>
                  </a:lnTo>
                  <a:lnTo>
                    <a:pt x="0" y="160997"/>
                  </a:lnTo>
                  <a:lnTo>
                    <a:pt x="0" y="222224"/>
                  </a:lnTo>
                  <a:lnTo>
                    <a:pt x="221996" y="0"/>
                  </a:lnTo>
                  <a:close/>
                </a:path>
                <a:path w="749935" h="750570">
                  <a:moveTo>
                    <a:pt x="485825" y="0"/>
                  </a:moveTo>
                  <a:lnTo>
                    <a:pt x="424662" y="0"/>
                  </a:lnTo>
                  <a:lnTo>
                    <a:pt x="0" y="425094"/>
                  </a:lnTo>
                  <a:lnTo>
                    <a:pt x="0" y="486333"/>
                  </a:lnTo>
                  <a:lnTo>
                    <a:pt x="485825" y="0"/>
                  </a:lnTo>
                  <a:close/>
                </a:path>
                <a:path w="749935" h="750570">
                  <a:moveTo>
                    <a:pt x="749693" y="0"/>
                  </a:moveTo>
                  <a:lnTo>
                    <a:pt x="688517" y="0"/>
                  </a:lnTo>
                  <a:lnTo>
                    <a:pt x="0" y="689229"/>
                  </a:lnTo>
                  <a:lnTo>
                    <a:pt x="0" y="750455"/>
                  </a:lnTo>
                  <a:lnTo>
                    <a:pt x="749693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8012582"/>
              <a:ext cx="901065" cy="1400175"/>
            </a:xfrm>
            <a:custGeom>
              <a:avLst/>
              <a:gdLst/>
              <a:ahLst/>
              <a:cxnLst/>
              <a:rect l="l" t="t" r="r" b="b"/>
              <a:pathLst>
                <a:path w="901065" h="1400175">
                  <a:moveTo>
                    <a:pt x="900760" y="1279918"/>
                  </a:moveTo>
                  <a:lnTo>
                    <a:pt x="780821" y="1399971"/>
                  </a:lnTo>
                  <a:lnTo>
                    <a:pt x="841997" y="1399971"/>
                  </a:lnTo>
                  <a:lnTo>
                    <a:pt x="900760" y="1341145"/>
                  </a:lnTo>
                  <a:lnTo>
                    <a:pt x="900760" y="1279918"/>
                  </a:lnTo>
                  <a:close/>
                </a:path>
                <a:path w="901065" h="1400175">
                  <a:moveTo>
                    <a:pt x="900760" y="1015784"/>
                  </a:moveTo>
                  <a:lnTo>
                    <a:pt x="516953" y="1399971"/>
                  </a:lnTo>
                  <a:lnTo>
                    <a:pt x="578129" y="1399971"/>
                  </a:lnTo>
                  <a:lnTo>
                    <a:pt x="900760" y="1077010"/>
                  </a:lnTo>
                  <a:lnTo>
                    <a:pt x="900760" y="1015784"/>
                  </a:lnTo>
                  <a:close/>
                </a:path>
                <a:path w="901065" h="1400175">
                  <a:moveTo>
                    <a:pt x="900760" y="751662"/>
                  </a:moveTo>
                  <a:lnTo>
                    <a:pt x="253098" y="1399971"/>
                  </a:lnTo>
                  <a:lnTo>
                    <a:pt x="314274" y="1399971"/>
                  </a:lnTo>
                  <a:lnTo>
                    <a:pt x="900760" y="812888"/>
                  </a:lnTo>
                  <a:lnTo>
                    <a:pt x="900760" y="751662"/>
                  </a:lnTo>
                  <a:close/>
                </a:path>
                <a:path w="901065" h="1400175">
                  <a:moveTo>
                    <a:pt x="900760" y="487553"/>
                  </a:moveTo>
                  <a:lnTo>
                    <a:pt x="0" y="1389227"/>
                  </a:lnTo>
                  <a:lnTo>
                    <a:pt x="0" y="1399971"/>
                  </a:lnTo>
                  <a:lnTo>
                    <a:pt x="50431" y="1399971"/>
                  </a:lnTo>
                  <a:lnTo>
                    <a:pt x="900760" y="548792"/>
                  </a:lnTo>
                  <a:lnTo>
                    <a:pt x="900760" y="487553"/>
                  </a:lnTo>
                  <a:close/>
                </a:path>
                <a:path w="901065" h="1400175">
                  <a:moveTo>
                    <a:pt x="900760" y="223405"/>
                  </a:moveTo>
                  <a:lnTo>
                    <a:pt x="0" y="1125093"/>
                  </a:lnTo>
                  <a:lnTo>
                    <a:pt x="0" y="1186319"/>
                  </a:lnTo>
                  <a:lnTo>
                    <a:pt x="900760" y="284645"/>
                  </a:lnTo>
                  <a:lnTo>
                    <a:pt x="900760" y="223405"/>
                  </a:lnTo>
                  <a:close/>
                </a:path>
                <a:path w="901065" h="1400175">
                  <a:moveTo>
                    <a:pt x="900760" y="0"/>
                  </a:moveTo>
                  <a:lnTo>
                    <a:pt x="860094" y="0"/>
                  </a:lnTo>
                  <a:lnTo>
                    <a:pt x="0" y="860971"/>
                  </a:lnTo>
                  <a:lnTo>
                    <a:pt x="0" y="922210"/>
                  </a:lnTo>
                  <a:lnTo>
                    <a:pt x="900760" y="20523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8063725"/>
              <a:ext cx="901065" cy="1349375"/>
            </a:xfrm>
            <a:custGeom>
              <a:avLst/>
              <a:gdLst/>
              <a:ahLst/>
              <a:cxnLst/>
              <a:rect l="l" t="t" r="r" b="b"/>
              <a:pathLst>
                <a:path w="901065" h="1349375">
                  <a:moveTo>
                    <a:pt x="900760" y="1320596"/>
                  </a:moveTo>
                  <a:lnTo>
                    <a:pt x="872553" y="1348828"/>
                  </a:lnTo>
                  <a:lnTo>
                    <a:pt x="900760" y="1348828"/>
                  </a:lnTo>
                  <a:lnTo>
                    <a:pt x="900760" y="1320596"/>
                  </a:lnTo>
                  <a:close/>
                </a:path>
                <a:path w="901065" h="1349375">
                  <a:moveTo>
                    <a:pt x="900760" y="1056474"/>
                  </a:moveTo>
                  <a:lnTo>
                    <a:pt x="608698" y="1348828"/>
                  </a:lnTo>
                  <a:lnTo>
                    <a:pt x="669861" y="1348828"/>
                  </a:lnTo>
                  <a:lnTo>
                    <a:pt x="900760" y="1117701"/>
                  </a:lnTo>
                  <a:lnTo>
                    <a:pt x="900760" y="1056474"/>
                  </a:lnTo>
                  <a:close/>
                </a:path>
                <a:path w="901065" h="1349375">
                  <a:moveTo>
                    <a:pt x="900760" y="792365"/>
                  </a:moveTo>
                  <a:lnTo>
                    <a:pt x="344855" y="1348828"/>
                  </a:lnTo>
                  <a:lnTo>
                    <a:pt x="406019" y="1348828"/>
                  </a:lnTo>
                  <a:lnTo>
                    <a:pt x="900760" y="853592"/>
                  </a:lnTo>
                  <a:lnTo>
                    <a:pt x="900760" y="792365"/>
                  </a:lnTo>
                  <a:close/>
                </a:path>
                <a:path w="901065" h="1349375">
                  <a:moveTo>
                    <a:pt x="900760" y="528231"/>
                  </a:moveTo>
                  <a:lnTo>
                    <a:pt x="80987" y="1348828"/>
                  </a:lnTo>
                  <a:lnTo>
                    <a:pt x="142163" y="1348828"/>
                  </a:lnTo>
                  <a:lnTo>
                    <a:pt x="900760" y="589470"/>
                  </a:lnTo>
                  <a:lnTo>
                    <a:pt x="900760" y="528231"/>
                  </a:lnTo>
                  <a:close/>
                </a:path>
                <a:path w="901065" h="1349375">
                  <a:moveTo>
                    <a:pt x="900760" y="264109"/>
                  </a:moveTo>
                  <a:lnTo>
                    <a:pt x="0" y="1165783"/>
                  </a:lnTo>
                  <a:lnTo>
                    <a:pt x="0" y="1227010"/>
                  </a:lnTo>
                  <a:lnTo>
                    <a:pt x="900760" y="325335"/>
                  </a:lnTo>
                  <a:lnTo>
                    <a:pt x="900760" y="264109"/>
                  </a:lnTo>
                  <a:close/>
                </a:path>
                <a:path w="901065" h="1349375">
                  <a:moveTo>
                    <a:pt x="900760" y="0"/>
                  </a:moveTo>
                  <a:lnTo>
                    <a:pt x="0" y="901674"/>
                  </a:lnTo>
                  <a:lnTo>
                    <a:pt x="0" y="962914"/>
                  </a:lnTo>
                  <a:lnTo>
                    <a:pt x="900760" y="61239"/>
                  </a:lnTo>
                  <a:lnTo>
                    <a:pt x="90076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-12700" y="9683608"/>
            <a:ext cx="17122140" cy="42639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2nd</a:t>
            </a:r>
            <a:r>
              <a:rPr spc="-45" dirty="0"/>
              <a:t> </a:t>
            </a:r>
            <a:r>
              <a:rPr spc="-20" dirty="0"/>
              <a:t>Faletehan</a:t>
            </a:r>
            <a:r>
              <a:rPr spc="-40" dirty="0"/>
              <a:t> </a:t>
            </a:r>
            <a:r>
              <a:rPr dirty="0"/>
              <a:t>International</a:t>
            </a:r>
            <a:r>
              <a:rPr spc="-40" dirty="0"/>
              <a:t> </a:t>
            </a:r>
            <a:r>
              <a:rPr spc="-80" dirty="0"/>
              <a:t>Conference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spc="-45" dirty="0"/>
              <a:t>Social</a:t>
            </a:r>
            <a:r>
              <a:rPr spc="-40" dirty="0"/>
              <a:t> </a:t>
            </a:r>
            <a:r>
              <a:rPr dirty="0"/>
              <a:t>Management</a:t>
            </a:r>
            <a:r>
              <a:rPr spc="-4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75" dirty="0"/>
              <a:t>Technology</a:t>
            </a:r>
            <a:r>
              <a:rPr spc="-40" dirty="0"/>
              <a:t> </a:t>
            </a:r>
            <a:r>
              <a:rPr spc="135" dirty="0"/>
              <a:t>(30-</a:t>
            </a:r>
            <a:r>
              <a:rPr dirty="0"/>
              <a:t>3</a:t>
            </a:r>
            <a:r>
              <a:rPr lang="en-US" dirty="0"/>
              <a:t>1</a:t>
            </a:r>
            <a:r>
              <a:rPr spc="-35" dirty="0"/>
              <a:t> </a:t>
            </a:r>
            <a:r>
              <a:rPr spc="-165" dirty="0"/>
              <a:t>July</a:t>
            </a:r>
            <a:r>
              <a:rPr lang="en-US" spc="-165" dirty="0"/>
              <a:t>,</a:t>
            </a:r>
            <a:r>
              <a:rPr spc="-20" dirty="0"/>
              <a:t> </a:t>
            </a:r>
            <a:r>
              <a:rPr spc="90" dirty="0"/>
              <a:t>2025)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961EFA0B-0BB1-CB2F-869A-EBB981F6BB44}"/>
              </a:ext>
            </a:extLst>
          </p:cNvPr>
          <p:cNvSpPr/>
          <p:nvPr/>
        </p:nvSpPr>
        <p:spPr>
          <a:xfrm>
            <a:off x="0" y="1"/>
            <a:ext cx="5029200" cy="1339826"/>
          </a:xfrm>
          <a:custGeom>
            <a:avLst/>
            <a:gdLst/>
            <a:ahLst/>
            <a:cxnLst/>
            <a:rect l="l" t="t" r="r" b="b"/>
            <a:pathLst>
              <a:path w="4460875" h="1257935">
                <a:moveTo>
                  <a:pt x="3889097" y="1257629"/>
                </a:moveTo>
                <a:lnTo>
                  <a:pt x="0" y="1257629"/>
                </a:lnTo>
                <a:lnTo>
                  <a:pt x="0" y="0"/>
                </a:lnTo>
                <a:lnTo>
                  <a:pt x="4460598" y="0"/>
                </a:lnTo>
                <a:lnTo>
                  <a:pt x="4460598" y="686129"/>
                </a:lnTo>
                <a:lnTo>
                  <a:pt x="4458703" y="733001"/>
                </a:lnTo>
                <a:lnTo>
                  <a:pt x="4453118" y="778830"/>
                </a:lnTo>
                <a:lnTo>
                  <a:pt x="4443988" y="823467"/>
                </a:lnTo>
                <a:lnTo>
                  <a:pt x="4431462" y="866768"/>
                </a:lnTo>
                <a:lnTo>
                  <a:pt x="4415686" y="908583"/>
                </a:lnTo>
                <a:lnTo>
                  <a:pt x="4396808" y="948767"/>
                </a:lnTo>
                <a:lnTo>
                  <a:pt x="4374974" y="987171"/>
                </a:lnTo>
                <a:lnTo>
                  <a:pt x="4350331" y="1023650"/>
                </a:lnTo>
                <a:lnTo>
                  <a:pt x="4323027" y="1058055"/>
                </a:lnTo>
                <a:lnTo>
                  <a:pt x="4293209" y="1090241"/>
                </a:lnTo>
                <a:lnTo>
                  <a:pt x="4261024" y="1120059"/>
                </a:lnTo>
                <a:lnTo>
                  <a:pt x="4226618" y="1147363"/>
                </a:lnTo>
                <a:lnTo>
                  <a:pt x="4190139" y="1172006"/>
                </a:lnTo>
                <a:lnTo>
                  <a:pt x="4151735" y="1193840"/>
                </a:lnTo>
                <a:lnTo>
                  <a:pt x="4111551" y="1212718"/>
                </a:lnTo>
                <a:lnTo>
                  <a:pt x="4069736" y="1228494"/>
                </a:lnTo>
                <a:lnTo>
                  <a:pt x="4026436" y="1241020"/>
                </a:lnTo>
                <a:lnTo>
                  <a:pt x="3981798" y="1250149"/>
                </a:lnTo>
                <a:lnTo>
                  <a:pt x="3935969" y="1255735"/>
                </a:lnTo>
                <a:lnTo>
                  <a:pt x="3889097" y="125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F44C60F-A56D-AD8D-11F4-436257C0E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1" y="-8674"/>
            <a:ext cx="4006639" cy="13421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595" dirty="0"/>
              <a:t>Thank</a:t>
            </a:r>
            <a:r>
              <a:rPr spc="-720" dirty="0"/>
              <a:t> </a:t>
            </a:r>
            <a:r>
              <a:rPr spc="-610" dirty="0"/>
              <a:t>You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83495" y="503457"/>
            <a:ext cx="17705070" cy="8924290"/>
            <a:chOff x="583495" y="503457"/>
            <a:chExt cx="17705070" cy="89242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622446" y="503457"/>
              <a:ext cx="3665553" cy="394969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266162" y="8027352"/>
              <a:ext cx="1880235" cy="1400175"/>
            </a:xfrm>
            <a:custGeom>
              <a:avLst/>
              <a:gdLst/>
              <a:ahLst/>
              <a:cxnLst/>
              <a:rect l="l" t="t" r="r" b="b"/>
              <a:pathLst>
                <a:path w="1880235" h="1400175">
                  <a:moveTo>
                    <a:pt x="33045" y="0"/>
                  </a:moveTo>
                  <a:lnTo>
                    <a:pt x="0" y="0"/>
                  </a:lnTo>
                  <a:lnTo>
                    <a:pt x="0" y="33070"/>
                  </a:lnTo>
                  <a:lnTo>
                    <a:pt x="33045" y="0"/>
                  </a:lnTo>
                  <a:close/>
                </a:path>
                <a:path w="1880235" h="1400175">
                  <a:moveTo>
                    <a:pt x="296887" y="0"/>
                  </a:moveTo>
                  <a:lnTo>
                    <a:pt x="235724" y="0"/>
                  </a:lnTo>
                  <a:lnTo>
                    <a:pt x="0" y="235953"/>
                  </a:lnTo>
                  <a:lnTo>
                    <a:pt x="0" y="297192"/>
                  </a:lnTo>
                  <a:lnTo>
                    <a:pt x="296887" y="0"/>
                  </a:lnTo>
                  <a:close/>
                </a:path>
                <a:path w="1880235" h="1400175">
                  <a:moveTo>
                    <a:pt x="560755" y="0"/>
                  </a:moveTo>
                  <a:lnTo>
                    <a:pt x="499592" y="0"/>
                  </a:lnTo>
                  <a:lnTo>
                    <a:pt x="0" y="500087"/>
                  </a:lnTo>
                  <a:lnTo>
                    <a:pt x="0" y="561327"/>
                  </a:lnTo>
                  <a:lnTo>
                    <a:pt x="560755" y="0"/>
                  </a:lnTo>
                  <a:close/>
                </a:path>
                <a:path w="1880235" h="1400175">
                  <a:moveTo>
                    <a:pt x="824636" y="0"/>
                  </a:moveTo>
                  <a:lnTo>
                    <a:pt x="763473" y="0"/>
                  </a:lnTo>
                  <a:lnTo>
                    <a:pt x="0" y="764235"/>
                  </a:lnTo>
                  <a:lnTo>
                    <a:pt x="0" y="825474"/>
                  </a:lnTo>
                  <a:lnTo>
                    <a:pt x="824636" y="0"/>
                  </a:lnTo>
                  <a:close/>
                </a:path>
                <a:path w="1880235" h="1400175">
                  <a:moveTo>
                    <a:pt x="1088491" y="0"/>
                  </a:moveTo>
                  <a:lnTo>
                    <a:pt x="1027315" y="0"/>
                  </a:lnTo>
                  <a:lnTo>
                    <a:pt x="0" y="1028357"/>
                  </a:lnTo>
                  <a:lnTo>
                    <a:pt x="0" y="1089583"/>
                  </a:lnTo>
                  <a:lnTo>
                    <a:pt x="1088491" y="0"/>
                  </a:lnTo>
                  <a:close/>
                </a:path>
                <a:path w="1880235" h="1400175">
                  <a:moveTo>
                    <a:pt x="1352346" y="0"/>
                  </a:moveTo>
                  <a:lnTo>
                    <a:pt x="1291183" y="0"/>
                  </a:lnTo>
                  <a:lnTo>
                    <a:pt x="0" y="1292479"/>
                  </a:lnTo>
                  <a:lnTo>
                    <a:pt x="0" y="1353705"/>
                  </a:lnTo>
                  <a:lnTo>
                    <a:pt x="1352346" y="0"/>
                  </a:lnTo>
                  <a:close/>
                </a:path>
                <a:path w="1880235" h="1400175">
                  <a:moveTo>
                    <a:pt x="1616189" y="0"/>
                  </a:moveTo>
                  <a:lnTo>
                    <a:pt x="1555013" y="0"/>
                  </a:lnTo>
                  <a:lnTo>
                    <a:pt x="156451" y="1399971"/>
                  </a:lnTo>
                  <a:lnTo>
                    <a:pt x="217627" y="1399971"/>
                  </a:lnTo>
                  <a:lnTo>
                    <a:pt x="1616189" y="0"/>
                  </a:lnTo>
                  <a:close/>
                </a:path>
                <a:path w="1880235" h="1400175">
                  <a:moveTo>
                    <a:pt x="1880057" y="0"/>
                  </a:moveTo>
                  <a:lnTo>
                    <a:pt x="1818881" y="0"/>
                  </a:lnTo>
                  <a:lnTo>
                    <a:pt x="420319" y="1399971"/>
                  </a:lnTo>
                  <a:lnTo>
                    <a:pt x="481482" y="1399971"/>
                  </a:lnTo>
                  <a:lnTo>
                    <a:pt x="1880057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66162" y="8027352"/>
              <a:ext cx="1972310" cy="1400175"/>
            </a:xfrm>
            <a:custGeom>
              <a:avLst/>
              <a:gdLst/>
              <a:ahLst/>
              <a:cxnLst/>
              <a:rect l="l" t="t" r="r" b="b"/>
              <a:pathLst>
                <a:path w="1972310" h="1400175">
                  <a:moveTo>
                    <a:pt x="124802" y="0"/>
                  </a:moveTo>
                  <a:lnTo>
                    <a:pt x="63627" y="0"/>
                  </a:lnTo>
                  <a:lnTo>
                    <a:pt x="0" y="63690"/>
                  </a:lnTo>
                  <a:lnTo>
                    <a:pt x="0" y="124917"/>
                  </a:lnTo>
                  <a:lnTo>
                    <a:pt x="124802" y="0"/>
                  </a:lnTo>
                  <a:close/>
                </a:path>
                <a:path w="1972310" h="1400175">
                  <a:moveTo>
                    <a:pt x="388658" y="0"/>
                  </a:moveTo>
                  <a:lnTo>
                    <a:pt x="327494" y="0"/>
                  </a:lnTo>
                  <a:lnTo>
                    <a:pt x="0" y="327825"/>
                  </a:lnTo>
                  <a:lnTo>
                    <a:pt x="0" y="389051"/>
                  </a:lnTo>
                  <a:lnTo>
                    <a:pt x="388658" y="0"/>
                  </a:lnTo>
                  <a:close/>
                </a:path>
                <a:path w="1972310" h="1400175">
                  <a:moveTo>
                    <a:pt x="652513" y="0"/>
                  </a:moveTo>
                  <a:lnTo>
                    <a:pt x="591350" y="0"/>
                  </a:lnTo>
                  <a:lnTo>
                    <a:pt x="0" y="591934"/>
                  </a:lnTo>
                  <a:lnTo>
                    <a:pt x="0" y="653173"/>
                  </a:lnTo>
                  <a:lnTo>
                    <a:pt x="652513" y="0"/>
                  </a:lnTo>
                  <a:close/>
                </a:path>
                <a:path w="1972310" h="1400175">
                  <a:moveTo>
                    <a:pt x="916355" y="0"/>
                  </a:moveTo>
                  <a:lnTo>
                    <a:pt x="855179" y="0"/>
                  </a:lnTo>
                  <a:lnTo>
                    <a:pt x="0" y="856043"/>
                  </a:lnTo>
                  <a:lnTo>
                    <a:pt x="0" y="917270"/>
                  </a:lnTo>
                  <a:lnTo>
                    <a:pt x="916355" y="0"/>
                  </a:lnTo>
                  <a:close/>
                </a:path>
                <a:path w="1972310" h="1400175">
                  <a:moveTo>
                    <a:pt x="1180211" y="0"/>
                  </a:moveTo>
                  <a:lnTo>
                    <a:pt x="1119047" y="0"/>
                  </a:lnTo>
                  <a:lnTo>
                    <a:pt x="0" y="1120178"/>
                  </a:lnTo>
                  <a:lnTo>
                    <a:pt x="0" y="1181404"/>
                  </a:lnTo>
                  <a:lnTo>
                    <a:pt x="1180211" y="0"/>
                  </a:lnTo>
                  <a:close/>
                </a:path>
                <a:path w="1972310" h="1400175">
                  <a:moveTo>
                    <a:pt x="1444078" y="0"/>
                  </a:moveTo>
                  <a:lnTo>
                    <a:pt x="1382903" y="0"/>
                  </a:lnTo>
                  <a:lnTo>
                    <a:pt x="0" y="1384300"/>
                  </a:lnTo>
                  <a:lnTo>
                    <a:pt x="0" y="1399971"/>
                  </a:lnTo>
                  <a:lnTo>
                    <a:pt x="45516" y="1399971"/>
                  </a:lnTo>
                  <a:lnTo>
                    <a:pt x="1444078" y="0"/>
                  </a:lnTo>
                  <a:close/>
                </a:path>
                <a:path w="1972310" h="1400175">
                  <a:moveTo>
                    <a:pt x="1707959" y="0"/>
                  </a:moveTo>
                  <a:lnTo>
                    <a:pt x="1646783" y="0"/>
                  </a:lnTo>
                  <a:lnTo>
                    <a:pt x="248221" y="1399971"/>
                  </a:lnTo>
                  <a:lnTo>
                    <a:pt x="309397" y="1399971"/>
                  </a:lnTo>
                  <a:lnTo>
                    <a:pt x="1707959" y="0"/>
                  </a:lnTo>
                  <a:close/>
                </a:path>
                <a:path w="1972310" h="1400175">
                  <a:moveTo>
                    <a:pt x="1971802" y="0"/>
                  </a:moveTo>
                  <a:lnTo>
                    <a:pt x="1910638" y="0"/>
                  </a:lnTo>
                  <a:lnTo>
                    <a:pt x="512076" y="1399971"/>
                  </a:lnTo>
                  <a:lnTo>
                    <a:pt x="573239" y="1399971"/>
                  </a:lnTo>
                  <a:lnTo>
                    <a:pt x="1971802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52102" y="8027352"/>
              <a:ext cx="3307079" cy="1400175"/>
            </a:xfrm>
            <a:custGeom>
              <a:avLst/>
              <a:gdLst/>
              <a:ahLst/>
              <a:cxnLst/>
              <a:rect l="l" t="t" r="r" b="b"/>
              <a:pathLst>
                <a:path w="3307079" h="1400175">
                  <a:moveTo>
                    <a:pt x="1459738" y="0"/>
                  </a:moveTo>
                  <a:lnTo>
                    <a:pt x="1398562" y="0"/>
                  </a:lnTo>
                  <a:lnTo>
                    <a:pt x="0" y="1399971"/>
                  </a:lnTo>
                  <a:lnTo>
                    <a:pt x="61175" y="1399971"/>
                  </a:lnTo>
                  <a:lnTo>
                    <a:pt x="1459738" y="0"/>
                  </a:lnTo>
                  <a:close/>
                </a:path>
                <a:path w="3307079" h="1400175">
                  <a:moveTo>
                    <a:pt x="1723580" y="0"/>
                  </a:moveTo>
                  <a:lnTo>
                    <a:pt x="1662404" y="0"/>
                  </a:lnTo>
                  <a:lnTo>
                    <a:pt x="263842" y="1399971"/>
                  </a:lnTo>
                  <a:lnTo>
                    <a:pt x="325018" y="1399971"/>
                  </a:lnTo>
                  <a:lnTo>
                    <a:pt x="1723580" y="0"/>
                  </a:lnTo>
                  <a:close/>
                </a:path>
                <a:path w="3307079" h="1400175">
                  <a:moveTo>
                    <a:pt x="1987423" y="0"/>
                  </a:moveTo>
                  <a:lnTo>
                    <a:pt x="1926259" y="0"/>
                  </a:lnTo>
                  <a:lnTo>
                    <a:pt x="527697" y="1399971"/>
                  </a:lnTo>
                  <a:lnTo>
                    <a:pt x="588860" y="1399971"/>
                  </a:lnTo>
                  <a:lnTo>
                    <a:pt x="1987423" y="0"/>
                  </a:lnTo>
                  <a:close/>
                </a:path>
                <a:path w="3307079" h="1400175">
                  <a:moveTo>
                    <a:pt x="2251291" y="0"/>
                  </a:moveTo>
                  <a:lnTo>
                    <a:pt x="2190115" y="0"/>
                  </a:lnTo>
                  <a:lnTo>
                    <a:pt x="791552" y="1399971"/>
                  </a:lnTo>
                  <a:lnTo>
                    <a:pt x="852728" y="1399971"/>
                  </a:lnTo>
                  <a:lnTo>
                    <a:pt x="2251291" y="0"/>
                  </a:lnTo>
                  <a:close/>
                </a:path>
                <a:path w="3307079" h="1400175">
                  <a:moveTo>
                    <a:pt x="2515171" y="0"/>
                  </a:moveTo>
                  <a:lnTo>
                    <a:pt x="2453995" y="0"/>
                  </a:lnTo>
                  <a:lnTo>
                    <a:pt x="1055433" y="1399971"/>
                  </a:lnTo>
                  <a:lnTo>
                    <a:pt x="1116609" y="1399971"/>
                  </a:lnTo>
                  <a:lnTo>
                    <a:pt x="2515171" y="0"/>
                  </a:lnTo>
                  <a:close/>
                </a:path>
                <a:path w="3307079" h="1400175">
                  <a:moveTo>
                    <a:pt x="2779014" y="0"/>
                  </a:moveTo>
                  <a:lnTo>
                    <a:pt x="2717838" y="0"/>
                  </a:lnTo>
                  <a:lnTo>
                    <a:pt x="1319276" y="1399971"/>
                  </a:lnTo>
                  <a:lnTo>
                    <a:pt x="1380451" y="1399971"/>
                  </a:lnTo>
                  <a:lnTo>
                    <a:pt x="2779014" y="0"/>
                  </a:lnTo>
                  <a:close/>
                </a:path>
                <a:path w="3307079" h="1400175">
                  <a:moveTo>
                    <a:pt x="3042869" y="0"/>
                  </a:moveTo>
                  <a:lnTo>
                    <a:pt x="2981706" y="0"/>
                  </a:lnTo>
                  <a:lnTo>
                    <a:pt x="1583143" y="1399971"/>
                  </a:lnTo>
                  <a:lnTo>
                    <a:pt x="1644307" y="1399971"/>
                  </a:lnTo>
                  <a:lnTo>
                    <a:pt x="3042869" y="0"/>
                  </a:lnTo>
                  <a:close/>
                </a:path>
                <a:path w="3307079" h="1400175">
                  <a:moveTo>
                    <a:pt x="3306724" y="0"/>
                  </a:moveTo>
                  <a:lnTo>
                    <a:pt x="3245548" y="0"/>
                  </a:lnTo>
                  <a:lnTo>
                    <a:pt x="1846986" y="1399971"/>
                  </a:lnTo>
                  <a:lnTo>
                    <a:pt x="1908162" y="1399971"/>
                  </a:lnTo>
                  <a:lnTo>
                    <a:pt x="3306724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43859" y="8027352"/>
              <a:ext cx="3307079" cy="1400175"/>
            </a:xfrm>
            <a:custGeom>
              <a:avLst/>
              <a:gdLst/>
              <a:ahLst/>
              <a:cxnLst/>
              <a:rect l="l" t="t" r="r" b="b"/>
              <a:pathLst>
                <a:path w="3307079" h="1400175">
                  <a:moveTo>
                    <a:pt x="1459725" y="0"/>
                  </a:moveTo>
                  <a:lnTo>
                    <a:pt x="1398562" y="0"/>
                  </a:lnTo>
                  <a:lnTo>
                    <a:pt x="0" y="1399971"/>
                  </a:lnTo>
                  <a:lnTo>
                    <a:pt x="61163" y="1399971"/>
                  </a:lnTo>
                  <a:lnTo>
                    <a:pt x="1459725" y="0"/>
                  </a:lnTo>
                  <a:close/>
                </a:path>
                <a:path w="3307079" h="1400175">
                  <a:moveTo>
                    <a:pt x="1723580" y="0"/>
                  </a:moveTo>
                  <a:lnTo>
                    <a:pt x="1662404" y="0"/>
                  </a:lnTo>
                  <a:lnTo>
                    <a:pt x="263842" y="1399971"/>
                  </a:lnTo>
                  <a:lnTo>
                    <a:pt x="325018" y="1399971"/>
                  </a:lnTo>
                  <a:lnTo>
                    <a:pt x="1723580" y="0"/>
                  </a:lnTo>
                  <a:close/>
                </a:path>
                <a:path w="3307079" h="1400175">
                  <a:moveTo>
                    <a:pt x="1987435" y="0"/>
                  </a:moveTo>
                  <a:lnTo>
                    <a:pt x="1926272" y="0"/>
                  </a:lnTo>
                  <a:lnTo>
                    <a:pt x="527710" y="1399971"/>
                  </a:lnTo>
                  <a:lnTo>
                    <a:pt x="588873" y="1399971"/>
                  </a:lnTo>
                  <a:lnTo>
                    <a:pt x="1987435" y="0"/>
                  </a:lnTo>
                  <a:close/>
                </a:path>
                <a:path w="3307079" h="1400175">
                  <a:moveTo>
                    <a:pt x="2251303" y="0"/>
                  </a:moveTo>
                  <a:lnTo>
                    <a:pt x="2190127" y="0"/>
                  </a:lnTo>
                  <a:lnTo>
                    <a:pt x="791565" y="1399971"/>
                  </a:lnTo>
                  <a:lnTo>
                    <a:pt x="852741" y="1399971"/>
                  </a:lnTo>
                  <a:lnTo>
                    <a:pt x="2251303" y="0"/>
                  </a:lnTo>
                  <a:close/>
                </a:path>
                <a:path w="3307079" h="1400175">
                  <a:moveTo>
                    <a:pt x="2515133" y="0"/>
                  </a:moveTo>
                  <a:lnTo>
                    <a:pt x="2453970" y="0"/>
                  </a:lnTo>
                  <a:lnTo>
                    <a:pt x="1055408" y="1399971"/>
                  </a:lnTo>
                  <a:lnTo>
                    <a:pt x="1116571" y="1399971"/>
                  </a:lnTo>
                  <a:lnTo>
                    <a:pt x="2515133" y="0"/>
                  </a:lnTo>
                  <a:close/>
                </a:path>
                <a:path w="3307079" h="1400175">
                  <a:moveTo>
                    <a:pt x="2779001" y="0"/>
                  </a:moveTo>
                  <a:lnTo>
                    <a:pt x="2717838" y="0"/>
                  </a:lnTo>
                  <a:lnTo>
                    <a:pt x="1319276" y="1399971"/>
                  </a:lnTo>
                  <a:lnTo>
                    <a:pt x="1380439" y="1399971"/>
                  </a:lnTo>
                  <a:lnTo>
                    <a:pt x="2779001" y="0"/>
                  </a:lnTo>
                  <a:close/>
                </a:path>
                <a:path w="3307079" h="1400175">
                  <a:moveTo>
                    <a:pt x="3042843" y="0"/>
                  </a:moveTo>
                  <a:lnTo>
                    <a:pt x="2981680" y="0"/>
                  </a:lnTo>
                  <a:lnTo>
                    <a:pt x="1583118" y="1399971"/>
                  </a:lnTo>
                  <a:lnTo>
                    <a:pt x="1644281" y="1399971"/>
                  </a:lnTo>
                  <a:lnTo>
                    <a:pt x="3042843" y="0"/>
                  </a:lnTo>
                  <a:close/>
                </a:path>
                <a:path w="3307079" h="1400175">
                  <a:moveTo>
                    <a:pt x="3306711" y="0"/>
                  </a:moveTo>
                  <a:lnTo>
                    <a:pt x="3245535" y="0"/>
                  </a:lnTo>
                  <a:lnTo>
                    <a:pt x="1846973" y="1399971"/>
                  </a:lnTo>
                  <a:lnTo>
                    <a:pt x="1908149" y="1399971"/>
                  </a:lnTo>
                  <a:lnTo>
                    <a:pt x="3306711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62410" y="8027352"/>
              <a:ext cx="1442720" cy="1400175"/>
            </a:xfrm>
            <a:custGeom>
              <a:avLst/>
              <a:gdLst/>
              <a:ahLst/>
              <a:cxnLst/>
              <a:rect l="l" t="t" r="r" b="b"/>
              <a:pathLst>
                <a:path w="1442720" h="1400175">
                  <a:moveTo>
                    <a:pt x="1442377" y="1276756"/>
                  </a:moveTo>
                  <a:lnTo>
                    <a:pt x="1319288" y="1399971"/>
                  </a:lnTo>
                  <a:lnTo>
                    <a:pt x="1380451" y="1399971"/>
                  </a:lnTo>
                  <a:lnTo>
                    <a:pt x="1442377" y="1337983"/>
                  </a:lnTo>
                  <a:lnTo>
                    <a:pt x="1442377" y="1276756"/>
                  </a:lnTo>
                  <a:close/>
                </a:path>
                <a:path w="1442720" h="1400175">
                  <a:moveTo>
                    <a:pt x="1442377" y="1012621"/>
                  </a:moveTo>
                  <a:lnTo>
                    <a:pt x="1055420" y="1399971"/>
                  </a:lnTo>
                  <a:lnTo>
                    <a:pt x="1116596" y="1399971"/>
                  </a:lnTo>
                  <a:lnTo>
                    <a:pt x="1442377" y="1073861"/>
                  </a:lnTo>
                  <a:lnTo>
                    <a:pt x="1442377" y="1012621"/>
                  </a:lnTo>
                  <a:close/>
                </a:path>
                <a:path w="1442720" h="1400175">
                  <a:moveTo>
                    <a:pt x="1442377" y="748499"/>
                  </a:moveTo>
                  <a:lnTo>
                    <a:pt x="791565" y="1399971"/>
                  </a:lnTo>
                  <a:lnTo>
                    <a:pt x="852741" y="1399971"/>
                  </a:lnTo>
                  <a:lnTo>
                    <a:pt x="1442377" y="809739"/>
                  </a:lnTo>
                  <a:lnTo>
                    <a:pt x="1442377" y="748499"/>
                  </a:lnTo>
                  <a:close/>
                </a:path>
                <a:path w="1442720" h="1400175">
                  <a:moveTo>
                    <a:pt x="1442377" y="484390"/>
                  </a:moveTo>
                  <a:lnTo>
                    <a:pt x="527723" y="1399971"/>
                  </a:lnTo>
                  <a:lnTo>
                    <a:pt x="588899" y="1399971"/>
                  </a:lnTo>
                  <a:lnTo>
                    <a:pt x="1442377" y="545630"/>
                  </a:lnTo>
                  <a:lnTo>
                    <a:pt x="1442377" y="484390"/>
                  </a:lnTo>
                  <a:close/>
                </a:path>
                <a:path w="1442720" h="1400175">
                  <a:moveTo>
                    <a:pt x="1442377" y="220256"/>
                  </a:moveTo>
                  <a:lnTo>
                    <a:pt x="263842" y="1399971"/>
                  </a:lnTo>
                  <a:lnTo>
                    <a:pt x="325018" y="1399971"/>
                  </a:lnTo>
                  <a:lnTo>
                    <a:pt x="1442377" y="281482"/>
                  </a:lnTo>
                  <a:lnTo>
                    <a:pt x="1442377" y="220256"/>
                  </a:lnTo>
                  <a:close/>
                </a:path>
                <a:path w="1442720" h="1400175">
                  <a:moveTo>
                    <a:pt x="1442377" y="0"/>
                  </a:moveTo>
                  <a:lnTo>
                    <a:pt x="1398562" y="0"/>
                  </a:lnTo>
                  <a:lnTo>
                    <a:pt x="0" y="1399971"/>
                  </a:lnTo>
                  <a:lnTo>
                    <a:pt x="61175" y="1399971"/>
                  </a:lnTo>
                  <a:lnTo>
                    <a:pt x="1442377" y="17373"/>
                  </a:lnTo>
                  <a:lnTo>
                    <a:pt x="1442377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154168" y="8075332"/>
              <a:ext cx="1350645" cy="1352550"/>
            </a:xfrm>
            <a:custGeom>
              <a:avLst/>
              <a:gdLst/>
              <a:ahLst/>
              <a:cxnLst/>
              <a:rect l="l" t="t" r="r" b="b"/>
              <a:pathLst>
                <a:path w="1350645" h="1352550">
                  <a:moveTo>
                    <a:pt x="1350619" y="1320596"/>
                  </a:moveTo>
                  <a:lnTo>
                    <a:pt x="1319263" y="1351991"/>
                  </a:lnTo>
                  <a:lnTo>
                    <a:pt x="1350619" y="1351991"/>
                  </a:lnTo>
                  <a:lnTo>
                    <a:pt x="1350619" y="1320596"/>
                  </a:lnTo>
                  <a:close/>
                </a:path>
                <a:path w="1350645" h="1352550">
                  <a:moveTo>
                    <a:pt x="1350619" y="1056474"/>
                  </a:moveTo>
                  <a:lnTo>
                    <a:pt x="1055395" y="1351991"/>
                  </a:lnTo>
                  <a:lnTo>
                    <a:pt x="1116571" y="1351991"/>
                  </a:lnTo>
                  <a:lnTo>
                    <a:pt x="1350619" y="1117701"/>
                  </a:lnTo>
                  <a:lnTo>
                    <a:pt x="1350619" y="1056474"/>
                  </a:lnTo>
                  <a:close/>
                </a:path>
                <a:path w="1350645" h="1352550">
                  <a:moveTo>
                    <a:pt x="1350619" y="792365"/>
                  </a:moveTo>
                  <a:lnTo>
                    <a:pt x="791565" y="1351991"/>
                  </a:lnTo>
                  <a:lnTo>
                    <a:pt x="852728" y="1351991"/>
                  </a:lnTo>
                  <a:lnTo>
                    <a:pt x="1350619" y="853592"/>
                  </a:lnTo>
                  <a:lnTo>
                    <a:pt x="1350619" y="792365"/>
                  </a:lnTo>
                  <a:close/>
                </a:path>
                <a:path w="1350645" h="1352550">
                  <a:moveTo>
                    <a:pt x="1350619" y="528231"/>
                  </a:moveTo>
                  <a:lnTo>
                    <a:pt x="527697" y="1351991"/>
                  </a:lnTo>
                  <a:lnTo>
                    <a:pt x="588873" y="1351991"/>
                  </a:lnTo>
                  <a:lnTo>
                    <a:pt x="1350619" y="589470"/>
                  </a:lnTo>
                  <a:lnTo>
                    <a:pt x="1350619" y="528231"/>
                  </a:lnTo>
                  <a:close/>
                </a:path>
                <a:path w="1350645" h="1352550">
                  <a:moveTo>
                    <a:pt x="1350619" y="264109"/>
                  </a:moveTo>
                  <a:lnTo>
                    <a:pt x="263829" y="1351991"/>
                  </a:lnTo>
                  <a:lnTo>
                    <a:pt x="325005" y="1351991"/>
                  </a:lnTo>
                  <a:lnTo>
                    <a:pt x="1350619" y="325335"/>
                  </a:lnTo>
                  <a:lnTo>
                    <a:pt x="1350619" y="264109"/>
                  </a:lnTo>
                  <a:close/>
                </a:path>
                <a:path w="1350645" h="1352550">
                  <a:moveTo>
                    <a:pt x="1350619" y="0"/>
                  </a:moveTo>
                  <a:lnTo>
                    <a:pt x="0" y="1351991"/>
                  </a:lnTo>
                  <a:lnTo>
                    <a:pt x="61163" y="1351991"/>
                  </a:lnTo>
                  <a:lnTo>
                    <a:pt x="1350619" y="61239"/>
                  </a:lnTo>
                  <a:lnTo>
                    <a:pt x="1350619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8669" y="6630047"/>
              <a:ext cx="1186180" cy="1187450"/>
            </a:xfrm>
            <a:custGeom>
              <a:avLst/>
              <a:gdLst/>
              <a:ahLst/>
              <a:cxnLst/>
              <a:rect l="l" t="t" r="r" b="b"/>
              <a:pathLst>
                <a:path w="1186180" h="1187450">
                  <a:moveTo>
                    <a:pt x="130505" y="0"/>
                  </a:moveTo>
                  <a:lnTo>
                    <a:pt x="69329" y="0"/>
                  </a:lnTo>
                  <a:lnTo>
                    <a:pt x="0" y="69405"/>
                  </a:lnTo>
                  <a:lnTo>
                    <a:pt x="0" y="130632"/>
                  </a:lnTo>
                  <a:lnTo>
                    <a:pt x="130505" y="0"/>
                  </a:lnTo>
                  <a:close/>
                </a:path>
                <a:path w="1186180" h="1187450">
                  <a:moveTo>
                    <a:pt x="394385" y="0"/>
                  </a:moveTo>
                  <a:lnTo>
                    <a:pt x="333209" y="0"/>
                  </a:lnTo>
                  <a:lnTo>
                    <a:pt x="0" y="333552"/>
                  </a:lnTo>
                  <a:lnTo>
                    <a:pt x="0" y="394779"/>
                  </a:lnTo>
                  <a:lnTo>
                    <a:pt x="394385" y="0"/>
                  </a:lnTo>
                  <a:close/>
                </a:path>
                <a:path w="1186180" h="1187450">
                  <a:moveTo>
                    <a:pt x="658228" y="0"/>
                  </a:moveTo>
                  <a:lnTo>
                    <a:pt x="597052" y="0"/>
                  </a:lnTo>
                  <a:lnTo>
                    <a:pt x="0" y="597649"/>
                  </a:lnTo>
                  <a:lnTo>
                    <a:pt x="0" y="658888"/>
                  </a:lnTo>
                  <a:lnTo>
                    <a:pt x="658228" y="0"/>
                  </a:lnTo>
                  <a:close/>
                </a:path>
                <a:path w="1186180" h="1187450">
                  <a:moveTo>
                    <a:pt x="922083" y="0"/>
                  </a:moveTo>
                  <a:lnTo>
                    <a:pt x="860907" y="0"/>
                  </a:lnTo>
                  <a:lnTo>
                    <a:pt x="0" y="861783"/>
                  </a:lnTo>
                  <a:lnTo>
                    <a:pt x="0" y="923010"/>
                  </a:lnTo>
                  <a:lnTo>
                    <a:pt x="922083" y="0"/>
                  </a:lnTo>
                  <a:close/>
                </a:path>
                <a:path w="1186180" h="1187450">
                  <a:moveTo>
                    <a:pt x="1185938" y="0"/>
                  </a:moveTo>
                  <a:lnTo>
                    <a:pt x="1124762" y="0"/>
                  </a:lnTo>
                  <a:lnTo>
                    <a:pt x="0" y="1125893"/>
                  </a:lnTo>
                  <a:lnTo>
                    <a:pt x="0" y="1187132"/>
                  </a:lnTo>
                  <a:lnTo>
                    <a:pt x="1185938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38669" y="6630047"/>
              <a:ext cx="1278255" cy="1279525"/>
            </a:xfrm>
            <a:custGeom>
              <a:avLst/>
              <a:gdLst/>
              <a:ahLst/>
              <a:cxnLst/>
              <a:rect l="l" t="t" r="r" b="b"/>
              <a:pathLst>
                <a:path w="1278255" h="1279525">
                  <a:moveTo>
                    <a:pt x="222275" y="0"/>
                  </a:moveTo>
                  <a:lnTo>
                    <a:pt x="161099" y="0"/>
                  </a:lnTo>
                  <a:lnTo>
                    <a:pt x="0" y="161264"/>
                  </a:lnTo>
                  <a:lnTo>
                    <a:pt x="0" y="222491"/>
                  </a:lnTo>
                  <a:lnTo>
                    <a:pt x="222275" y="0"/>
                  </a:lnTo>
                  <a:close/>
                </a:path>
                <a:path w="1278255" h="1279525">
                  <a:moveTo>
                    <a:pt x="486105" y="0"/>
                  </a:moveTo>
                  <a:lnTo>
                    <a:pt x="424942" y="0"/>
                  </a:lnTo>
                  <a:lnTo>
                    <a:pt x="0" y="425361"/>
                  </a:lnTo>
                  <a:lnTo>
                    <a:pt x="0" y="486600"/>
                  </a:lnTo>
                  <a:lnTo>
                    <a:pt x="486105" y="0"/>
                  </a:lnTo>
                  <a:close/>
                </a:path>
                <a:path w="1278255" h="1279525">
                  <a:moveTo>
                    <a:pt x="749973" y="0"/>
                  </a:moveTo>
                  <a:lnTo>
                    <a:pt x="688809" y="0"/>
                  </a:lnTo>
                  <a:lnTo>
                    <a:pt x="0" y="689495"/>
                  </a:lnTo>
                  <a:lnTo>
                    <a:pt x="0" y="750735"/>
                  </a:lnTo>
                  <a:lnTo>
                    <a:pt x="749973" y="0"/>
                  </a:lnTo>
                  <a:close/>
                </a:path>
                <a:path w="1278255" h="1279525">
                  <a:moveTo>
                    <a:pt x="1013815" y="0"/>
                  </a:moveTo>
                  <a:lnTo>
                    <a:pt x="952639" y="0"/>
                  </a:lnTo>
                  <a:lnTo>
                    <a:pt x="0" y="953604"/>
                  </a:lnTo>
                  <a:lnTo>
                    <a:pt x="0" y="1014844"/>
                  </a:lnTo>
                  <a:lnTo>
                    <a:pt x="1013815" y="0"/>
                  </a:lnTo>
                  <a:close/>
                </a:path>
                <a:path w="1278255" h="1279525">
                  <a:moveTo>
                    <a:pt x="1277670" y="0"/>
                  </a:moveTo>
                  <a:lnTo>
                    <a:pt x="1216507" y="0"/>
                  </a:lnTo>
                  <a:lnTo>
                    <a:pt x="0" y="1217726"/>
                  </a:lnTo>
                  <a:lnTo>
                    <a:pt x="0" y="1278966"/>
                  </a:lnTo>
                  <a:lnTo>
                    <a:pt x="1277670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8669" y="6630047"/>
              <a:ext cx="1428750" cy="1400175"/>
            </a:xfrm>
            <a:custGeom>
              <a:avLst/>
              <a:gdLst/>
              <a:ahLst/>
              <a:cxnLst/>
              <a:rect l="l" t="t" r="r" b="b"/>
              <a:pathLst>
                <a:path w="1428750" h="1400175">
                  <a:moveTo>
                    <a:pt x="1428750" y="1279906"/>
                  </a:moveTo>
                  <a:lnTo>
                    <a:pt x="1308798" y="1399971"/>
                  </a:lnTo>
                  <a:lnTo>
                    <a:pt x="1369974" y="1399971"/>
                  </a:lnTo>
                  <a:lnTo>
                    <a:pt x="1428750" y="1341145"/>
                  </a:lnTo>
                  <a:lnTo>
                    <a:pt x="1428750" y="1279906"/>
                  </a:lnTo>
                  <a:close/>
                </a:path>
                <a:path w="1428750" h="1400175">
                  <a:moveTo>
                    <a:pt x="1428750" y="1015784"/>
                  </a:moveTo>
                  <a:lnTo>
                    <a:pt x="1044943" y="1399971"/>
                  </a:lnTo>
                  <a:lnTo>
                    <a:pt x="1106106" y="1399971"/>
                  </a:lnTo>
                  <a:lnTo>
                    <a:pt x="1428750" y="1077010"/>
                  </a:lnTo>
                  <a:lnTo>
                    <a:pt x="1428750" y="1015784"/>
                  </a:lnTo>
                  <a:close/>
                </a:path>
                <a:path w="1428750" h="1400175">
                  <a:moveTo>
                    <a:pt x="1428750" y="751649"/>
                  </a:moveTo>
                  <a:lnTo>
                    <a:pt x="781088" y="1399971"/>
                  </a:lnTo>
                  <a:lnTo>
                    <a:pt x="842251" y="1399971"/>
                  </a:lnTo>
                  <a:lnTo>
                    <a:pt x="1428750" y="812888"/>
                  </a:lnTo>
                  <a:lnTo>
                    <a:pt x="1428750" y="751649"/>
                  </a:lnTo>
                  <a:close/>
                </a:path>
                <a:path w="1428750" h="1400175">
                  <a:moveTo>
                    <a:pt x="1428750" y="487553"/>
                  </a:moveTo>
                  <a:lnTo>
                    <a:pt x="517245" y="1399971"/>
                  </a:lnTo>
                  <a:lnTo>
                    <a:pt x="578421" y="1399971"/>
                  </a:lnTo>
                  <a:lnTo>
                    <a:pt x="1428750" y="548779"/>
                  </a:lnTo>
                  <a:lnTo>
                    <a:pt x="1428750" y="487553"/>
                  </a:lnTo>
                  <a:close/>
                </a:path>
                <a:path w="1428750" h="1400175">
                  <a:moveTo>
                    <a:pt x="1428750" y="223405"/>
                  </a:moveTo>
                  <a:lnTo>
                    <a:pt x="253365" y="1399971"/>
                  </a:lnTo>
                  <a:lnTo>
                    <a:pt x="314540" y="1399971"/>
                  </a:lnTo>
                  <a:lnTo>
                    <a:pt x="1428750" y="284632"/>
                  </a:lnTo>
                  <a:lnTo>
                    <a:pt x="1428750" y="223405"/>
                  </a:lnTo>
                  <a:close/>
                </a:path>
                <a:path w="1428750" h="1400175">
                  <a:moveTo>
                    <a:pt x="1428750" y="0"/>
                  </a:moveTo>
                  <a:lnTo>
                    <a:pt x="1388084" y="0"/>
                  </a:lnTo>
                  <a:lnTo>
                    <a:pt x="0" y="1389481"/>
                  </a:lnTo>
                  <a:lnTo>
                    <a:pt x="0" y="1399971"/>
                  </a:lnTo>
                  <a:lnTo>
                    <a:pt x="50698" y="1399971"/>
                  </a:lnTo>
                  <a:lnTo>
                    <a:pt x="1428750" y="20523"/>
                  </a:lnTo>
                  <a:lnTo>
                    <a:pt x="1428750" y="0"/>
                  </a:lnTo>
                  <a:close/>
                </a:path>
              </a:pathLst>
            </a:custGeom>
            <a:solidFill>
              <a:srgbClr val="D8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19937" y="6681190"/>
              <a:ext cx="1348105" cy="1349375"/>
            </a:xfrm>
            <a:custGeom>
              <a:avLst/>
              <a:gdLst/>
              <a:ahLst/>
              <a:cxnLst/>
              <a:rect l="l" t="t" r="r" b="b"/>
              <a:pathLst>
                <a:path w="1348105" h="1349375">
                  <a:moveTo>
                    <a:pt x="1347482" y="1320596"/>
                  </a:moveTo>
                  <a:lnTo>
                    <a:pt x="1319276" y="1348828"/>
                  </a:lnTo>
                  <a:lnTo>
                    <a:pt x="1347482" y="1348828"/>
                  </a:lnTo>
                  <a:lnTo>
                    <a:pt x="1347482" y="1320596"/>
                  </a:lnTo>
                  <a:close/>
                </a:path>
                <a:path w="1348105" h="1349375">
                  <a:moveTo>
                    <a:pt x="1347482" y="1056462"/>
                  </a:moveTo>
                  <a:lnTo>
                    <a:pt x="1055408" y="1348828"/>
                  </a:lnTo>
                  <a:lnTo>
                    <a:pt x="1116584" y="1348828"/>
                  </a:lnTo>
                  <a:lnTo>
                    <a:pt x="1347482" y="1117701"/>
                  </a:lnTo>
                  <a:lnTo>
                    <a:pt x="1347482" y="1056462"/>
                  </a:lnTo>
                  <a:close/>
                </a:path>
                <a:path w="1348105" h="1349375">
                  <a:moveTo>
                    <a:pt x="1347482" y="792353"/>
                  </a:moveTo>
                  <a:lnTo>
                    <a:pt x="791565" y="1348828"/>
                  </a:lnTo>
                  <a:lnTo>
                    <a:pt x="852741" y="1348828"/>
                  </a:lnTo>
                  <a:lnTo>
                    <a:pt x="1347482" y="853592"/>
                  </a:lnTo>
                  <a:lnTo>
                    <a:pt x="1347482" y="792353"/>
                  </a:lnTo>
                  <a:close/>
                </a:path>
                <a:path w="1348105" h="1349375">
                  <a:moveTo>
                    <a:pt x="1347482" y="528231"/>
                  </a:moveTo>
                  <a:lnTo>
                    <a:pt x="527710" y="1348828"/>
                  </a:lnTo>
                  <a:lnTo>
                    <a:pt x="588873" y="1348828"/>
                  </a:lnTo>
                  <a:lnTo>
                    <a:pt x="1347482" y="589457"/>
                  </a:lnTo>
                  <a:lnTo>
                    <a:pt x="1347482" y="528231"/>
                  </a:lnTo>
                  <a:close/>
                </a:path>
                <a:path w="1348105" h="1349375">
                  <a:moveTo>
                    <a:pt x="1347482" y="264096"/>
                  </a:moveTo>
                  <a:lnTo>
                    <a:pt x="263842" y="1348828"/>
                  </a:lnTo>
                  <a:lnTo>
                    <a:pt x="325018" y="1348828"/>
                  </a:lnTo>
                  <a:lnTo>
                    <a:pt x="1347482" y="325335"/>
                  </a:lnTo>
                  <a:lnTo>
                    <a:pt x="1347482" y="264096"/>
                  </a:lnTo>
                  <a:close/>
                </a:path>
                <a:path w="1348105" h="1349375">
                  <a:moveTo>
                    <a:pt x="1347482" y="0"/>
                  </a:moveTo>
                  <a:lnTo>
                    <a:pt x="0" y="1348828"/>
                  </a:lnTo>
                  <a:lnTo>
                    <a:pt x="61175" y="1348828"/>
                  </a:lnTo>
                  <a:lnTo>
                    <a:pt x="1347482" y="61226"/>
                  </a:lnTo>
                  <a:lnTo>
                    <a:pt x="1347482" y="0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3495" y="503457"/>
              <a:ext cx="3086100" cy="3086100"/>
            </a:xfrm>
            <a:custGeom>
              <a:avLst/>
              <a:gdLst/>
              <a:ahLst/>
              <a:cxnLst/>
              <a:rect l="l" t="t" r="r" b="b"/>
              <a:pathLst>
                <a:path w="3086100" h="3086100">
                  <a:moveTo>
                    <a:pt x="3086100" y="3086100"/>
                  </a:moveTo>
                  <a:lnTo>
                    <a:pt x="0" y="3086100"/>
                  </a:lnTo>
                  <a:lnTo>
                    <a:pt x="0" y="0"/>
                  </a:lnTo>
                  <a:lnTo>
                    <a:pt x="3086100" y="0"/>
                  </a:lnTo>
                  <a:lnTo>
                    <a:pt x="3086100" y="3086100"/>
                  </a:lnTo>
                  <a:close/>
                </a:path>
              </a:pathLst>
            </a:custGeom>
            <a:solidFill>
              <a:srgbClr val="618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68328" y="1205636"/>
              <a:ext cx="2195830" cy="2035810"/>
            </a:xfrm>
            <a:custGeom>
              <a:avLst/>
              <a:gdLst/>
              <a:ahLst/>
              <a:cxnLst/>
              <a:rect l="l" t="t" r="r" b="b"/>
              <a:pathLst>
                <a:path w="2195829" h="2035810">
                  <a:moveTo>
                    <a:pt x="2195690" y="2035614"/>
                  </a:moveTo>
                  <a:lnTo>
                    <a:pt x="0" y="2035614"/>
                  </a:lnTo>
                  <a:lnTo>
                    <a:pt x="0" y="0"/>
                  </a:lnTo>
                  <a:lnTo>
                    <a:pt x="2195690" y="0"/>
                  </a:lnTo>
                  <a:lnTo>
                    <a:pt x="2195690" y="2035614"/>
                  </a:lnTo>
                  <a:close/>
                </a:path>
              </a:pathLst>
            </a:custGeom>
            <a:solidFill>
              <a:srgbClr val="B6C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998186" y="7930899"/>
              <a:ext cx="6261735" cy="1494155"/>
            </a:xfrm>
            <a:custGeom>
              <a:avLst/>
              <a:gdLst/>
              <a:ahLst/>
              <a:cxnLst/>
              <a:rect l="l" t="t" r="r" b="b"/>
              <a:pathLst>
                <a:path w="6261734" h="1494154">
                  <a:moveTo>
                    <a:pt x="6261113" y="1493675"/>
                  </a:moveTo>
                  <a:lnTo>
                    <a:pt x="0" y="1493675"/>
                  </a:lnTo>
                  <a:lnTo>
                    <a:pt x="0" y="0"/>
                  </a:lnTo>
                  <a:lnTo>
                    <a:pt x="6261113" y="0"/>
                  </a:lnTo>
                  <a:lnTo>
                    <a:pt x="6261113" y="1493675"/>
                  </a:lnTo>
                  <a:close/>
                </a:path>
              </a:pathLst>
            </a:custGeom>
            <a:solidFill>
              <a:srgbClr val="618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297207" y="8217016"/>
              <a:ext cx="6052185" cy="1017905"/>
            </a:xfrm>
            <a:custGeom>
              <a:avLst/>
              <a:gdLst/>
              <a:ahLst/>
              <a:cxnLst/>
              <a:rect l="l" t="t" r="r" b="b"/>
              <a:pathLst>
                <a:path w="6052184" h="1017904">
                  <a:moveTo>
                    <a:pt x="6051823" y="1017807"/>
                  </a:moveTo>
                  <a:lnTo>
                    <a:pt x="0" y="1017807"/>
                  </a:lnTo>
                  <a:lnTo>
                    <a:pt x="0" y="0"/>
                  </a:lnTo>
                  <a:lnTo>
                    <a:pt x="6051823" y="0"/>
                  </a:lnTo>
                  <a:lnTo>
                    <a:pt x="6051823" y="1017807"/>
                  </a:lnTo>
                  <a:close/>
                </a:path>
              </a:pathLst>
            </a:custGeom>
            <a:solidFill>
              <a:srgbClr val="86A2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243486" y="5943307"/>
              <a:ext cx="1523365" cy="304800"/>
            </a:xfrm>
            <a:custGeom>
              <a:avLst/>
              <a:gdLst/>
              <a:ahLst/>
              <a:cxnLst/>
              <a:rect l="l" t="t" r="r" b="b"/>
              <a:pathLst>
                <a:path w="1523365" h="304800">
                  <a:moveTo>
                    <a:pt x="328523" y="0"/>
                  </a:moveTo>
                  <a:lnTo>
                    <a:pt x="0" y="0"/>
                  </a:lnTo>
                  <a:lnTo>
                    <a:pt x="0" y="304584"/>
                  </a:lnTo>
                  <a:lnTo>
                    <a:pt x="328523" y="304584"/>
                  </a:lnTo>
                  <a:lnTo>
                    <a:pt x="328523" y="0"/>
                  </a:lnTo>
                  <a:close/>
                </a:path>
                <a:path w="1523365" h="304800">
                  <a:moveTo>
                    <a:pt x="925944" y="0"/>
                  </a:moveTo>
                  <a:lnTo>
                    <a:pt x="597408" y="0"/>
                  </a:lnTo>
                  <a:lnTo>
                    <a:pt x="597408" y="304584"/>
                  </a:lnTo>
                  <a:lnTo>
                    <a:pt x="925944" y="304584"/>
                  </a:lnTo>
                  <a:lnTo>
                    <a:pt x="925944" y="0"/>
                  </a:lnTo>
                  <a:close/>
                </a:path>
                <a:path w="1523365" h="304800">
                  <a:moveTo>
                    <a:pt x="1523352" y="0"/>
                  </a:moveTo>
                  <a:lnTo>
                    <a:pt x="1194828" y="0"/>
                  </a:lnTo>
                  <a:lnTo>
                    <a:pt x="1194828" y="304584"/>
                  </a:lnTo>
                  <a:lnTo>
                    <a:pt x="1523352" y="304584"/>
                  </a:lnTo>
                  <a:lnTo>
                    <a:pt x="1523352" y="0"/>
                  </a:lnTo>
                  <a:close/>
                </a:path>
              </a:pathLst>
            </a:custGeom>
            <a:solidFill>
              <a:srgbClr val="618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185</Words>
  <Application>Microsoft Office PowerPoint</Application>
  <PresentationFormat>Custom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PPT FIC</dc:title>
  <dc:creator>husnul khotimah</dc:creator>
  <cp:keywords>DAGsu2ebP-w,BAGF6bTGGyY,01FF</cp:keywords>
  <cp:lastModifiedBy>Reviewer</cp:lastModifiedBy>
  <cp:revision>5</cp:revision>
  <dcterms:created xsi:type="dcterms:W3CDTF">2025-07-10T03:54:42Z</dcterms:created>
  <dcterms:modified xsi:type="dcterms:W3CDTF">2025-07-16T06:59:01Z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2025-07-10T00:00:00Z</vt:filetime>
  </property>
  <property fmtid="{D5CDD505-2E9C-101B-9397-08002B2CF9AE}" pid="3" name="Creator">
    <vt:lpwstr>Canva (Renderer)</vt:lpwstr>
  </property>
  <property fmtid="{D5CDD505-2E9C-101B-9397-08002B2CF9AE}" pid="4" name="Producer">
    <vt:lpwstr>Canva (Renderer)</vt:lpwstr>
  </property>
  <property fmtid="{D5CDD505-2E9C-101B-9397-08002B2CF9AE}" pid="5" name="LastSaved">
    <vt:filetime>2025-07-10T00:00:00Z</vt:filetime>
  </property>
</Properties>
</file>